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16"/>
  </p:notesMasterIdLst>
  <p:sldIdLst>
    <p:sldId id="259" r:id="rId4"/>
    <p:sldId id="316" r:id="rId5"/>
    <p:sldId id="317" r:id="rId6"/>
    <p:sldId id="323" r:id="rId7"/>
    <p:sldId id="325" r:id="rId8"/>
    <p:sldId id="331" r:id="rId9"/>
    <p:sldId id="327" r:id="rId10"/>
    <p:sldId id="329" r:id="rId11"/>
    <p:sldId id="328" r:id="rId12"/>
    <p:sldId id="326" r:id="rId13"/>
    <p:sldId id="330" r:id="rId14"/>
    <p:sldId id="318" r:id="rId15"/>
  </p:sldIdLst>
  <p:sldSz cx="10693400" cy="7561263"/>
  <p:notesSz cx="6858000" cy="9144000"/>
  <p:defaultTextStyle>
    <a:defPPr>
      <a:defRPr lang="ja-JP"/>
    </a:defPPr>
    <a:lvl1pPr marL="0" algn="l" defTabSz="1043056" rtl="0" eaLnBrk="1" latinLnBrk="0" hangingPunct="1">
      <a:defRPr kumimoji="1" sz="2100" kern="1200">
        <a:solidFill>
          <a:schemeClr val="tx1"/>
        </a:solidFill>
        <a:latin typeface="+mn-lt"/>
        <a:ea typeface="+mn-ea"/>
        <a:cs typeface="+mn-cs"/>
      </a:defRPr>
    </a:lvl1pPr>
    <a:lvl2pPr marL="521528" algn="l" defTabSz="1043056" rtl="0" eaLnBrk="1" latinLnBrk="0" hangingPunct="1">
      <a:defRPr kumimoji="1" sz="2100" kern="1200">
        <a:solidFill>
          <a:schemeClr val="tx1"/>
        </a:solidFill>
        <a:latin typeface="+mn-lt"/>
        <a:ea typeface="+mn-ea"/>
        <a:cs typeface="+mn-cs"/>
      </a:defRPr>
    </a:lvl2pPr>
    <a:lvl3pPr marL="1043056" algn="l" defTabSz="1043056" rtl="0" eaLnBrk="1" latinLnBrk="0" hangingPunct="1">
      <a:defRPr kumimoji="1" sz="2100" kern="1200">
        <a:solidFill>
          <a:schemeClr val="tx1"/>
        </a:solidFill>
        <a:latin typeface="+mn-lt"/>
        <a:ea typeface="+mn-ea"/>
        <a:cs typeface="+mn-cs"/>
      </a:defRPr>
    </a:lvl3pPr>
    <a:lvl4pPr marL="1564584" algn="l" defTabSz="1043056" rtl="0" eaLnBrk="1" latinLnBrk="0" hangingPunct="1">
      <a:defRPr kumimoji="1" sz="2100" kern="1200">
        <a:solidFill>
          <a:schemeClr val="tx1"/>
        </a:solidFill>
        <a:latin typeface="+mn-lt"/>
        <a:ea typeface="+mn-ea"/>
        <a:cs typeface="+mn-cs"/>
      </a:defRPr>
    </a:lvl4pPr>
    <a:lvl5pPr marL="2086112" algn="l" defTabSz="1043056" rtl="0" eaLnBrk="1" latinLnBrk="0" hangingPunct="1">
      <a:defRPr kumimoji="1" sz="2100" kern="1200">
        <a:solidFill>
          <a:schemeClr val="tx1"/>
        </a:solidFill>
        <a:latin typeface="+mn-lt"/>
        <a:ea typeface="+mn-ea"/>
        <a:cs typeface="+mn-cs"/>
      </a:defRPr>
    </a:lvl5pPr>
    <a:lvl6pPr marL="2607640" algn="l" defTabSz="1043056" rtl="0" eaLnBrk="1" latinLnBrk="0" hangingPunct="1">
      <a:defRPr kumimoji="1" sz="2100" kern="1200">
        <a:solidFill>
          <a:schemeClr val="tx1"/>
        </a:solidFill>
        <a:latin typeface="+mn-lt"/>
        <a:ea typeface="+mn-ea"/>
        <a:cs typeface="+mn-cs"/>
      </a:defRPr>
    </a:lvl6pPr>
    <a:lvl7pPr marL="3129168" algn="l" defTabSz="1043056" rtl="0" eaLnBrk="1" latinLnBrk="0" hangingPunct="1">
      <a:defRPr kumimoji="1" sz="2100" kern="1200">
        <a:solidFill>
          <a:schemeClr val="tx1"/>
        </a:solidFill>
        <a:latin typeface="+mn-lt"/>
        <a:ea typeface="+mn-ea"/>
        <a:cs typeface="+mn-cs"/>
      </a:defRPr>
    </a:lvl7pPr>
    <a:lvl8pPr marL="3650696" algn="l" defTabSz="1043056" rtl="0" eaLnBrk="1" latinLnBrk="0" hangingPunct="1">
      <a:defRPr kumimoji="1" sz="2100" kern="1200">
        <a:solidFill>
          <a:schemeClr val="tx1"/>
        </a:solidFill>
        <a:latin typeface="+mn-lt"/>
        <a:ea typeface="+mn-ea"/>
        <a:cs typeface="+mn-cs"/>
      </a:defRPr>
    </a:lvl8pPr>
    <a:lvl9pPr marL="4172224" algn="l" defTabSz="1043056" rtl="0" eaLnBrk="1" latinLnBrk="0" hangingPunct="1">
      <a:defRPr kumimoji="1" sz="2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81">
          <p15:clr>
            <a:srgbClr val="A4A3A4"/>
          </p15:clr>
        </p15:guide>
        <p15:guide id="2" pos="33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1AE7D"/>
    <a:srgbClr val="F3E8D5"/>
    <a:srgbClr val="FBECCD"/>
    <a:srgbClr val="009900"/>
    <a:srgbClr val="D6670C"/>
    <a:srgbClr val="973E07"/>
    <a:srgbClr val="F7DAA1"/>
    <a:srgbClr val="7B4B17"/>
    <a:srgbClr val="6C2E00"/>
    <a:srgbClr val="5B381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72" d="100"/>
          <a:sy n="72" d="100"/>
        </p:scale>
        <p:origin x="90" y="264"/>
      </p:cViewPr>
      <p:guideLst>
        <p:guide orient="horz" pos="2381"/>
        <p:guide pos="336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537C84-02AF-4D8A-B267-6A374C2B6D9B}" type="datetimeFigureOut">
              <a:rPr kumimoji="1" lang="ja-JP" altLang="en-US" smtClean="0"/>
              <a:t>2021/7/26</a:t>
            </a:fld>
            <a:endParaRPr kumimoji="1" lang="ja-JP" altLang="en-US"/>
          </a:p>
        </p:txBody>
      </p:sp>
      <p:sp>
        <p:nvSpPr>
          <p:cNvPr id="4" name="スライド イメージ プレースホルダー 3"/>
          <p:cNvSpPr>
            <a:spLocks noGrp="1" noRot="1" noChangeAspect="1"/>
          </p:cNvSpPr>
          <p:nvPr>
            <p:ph type="sldImg" idx="2"/>
          </p:nvPr>
        </p:nvSpPr>
        <p:spPr>
          <a:xfrm>
            <a:off x="1246188" y="1143000"/>
            <a:ext cx="4365625"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11D713-2EE7-41D6-9CDB-2FD16891B3CB}" type="slidenum">
              <a:rPr kumimoji="1" lang="ja-JP" altLang="en-US" smtClean="0"/>
              <a:t>‹#›</a:t>
            </a:fld>
            <a:endParaRPr kumimoji="1" lang="ja-JP" altLang="en-US"/>
          </a:p>
        </p:txBody>
      </p:sp>
    </p:spTree>
    <p:extLst>
      <p:ext uri="{BB962C8B-B14F-4D97-AF65-F5344CB8AC3E}">
        <p14:creationId xmlns:p14="http://schemas.microsoft.com/office/powerpoint/2010/main" val="252692634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F3E3729-1C70-49BD-A82B-34268025D276}" type="slidenum">
              <a:rPr kumimoji="0" lang="en-US" altLang="ja-JP"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altLang="ja-JP"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Arial" charset="0"/>
            </a:endParaRPr>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kumimoji="0" lang="ja-JP" altLang="en-US">
              <a:ea typeface="ＭＳ Ｐゴシック" panose="020B0600070205080204" pitchFamily="50" charset="-128"/>
            </a:endParaRPr>
          </a:p>
        </p:txBody>
      </p:sp>
    </p:spTree>
    <p:extLst>
      <p:ext uri="{BB962C8B-B14F-4D97-AF65-F5344CB8AC3E}">
        <p14:creationId xmlns:p14="http://schemas.microsoft.com/office/powerpoint/2010/main" val="41543395"/>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3.xml"/><Relationship Id="rId4" Type="http://schemas.openxmlformats.org/officeDocument/2006/relationships/image" Target="../media/image7.jpe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pic>
        <p:nvPicPr>
          <p:cNvPr id="1026" name="図 2" descr="C:\Users\PD_Fukasawa\Desktop\Back-07.png"/>
          <p:cNvPicPr>
            <a:picLocks noChangeAspect="1" noChangeArrowheads="1"/>
          </p:cNvPicPr>
          <p:nvPr userDrawn="1"/>
        </p:nvPicPr>
        <p:blipFill>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colorTemperature colorTemp="11200"/>
                    </a14:imgEffect>
                    <a14:imgEffect>
                      <a14:saturation sat="400000"/>
                    </a14:imgEffect>
                  </a14:imgLayer>
                </a14:imgProps>
              </a:ext>
              <a:ext uri="{28A0092B-C50C-407E-A947-70E740481C1C}">
                <a14:useLocalDpi xmlns:a14="http://schemas.microsoft.com/office/drawing/2010/main"/>
              </a:ext>
            </a:extLst>
          </a:blip>
          <a:srcRect/>
          <a:stretch>
            <a:fillRect/>
          </a:stretch>
        </p:blipFill>
        <p:spPr bwMode="auto">
          <a:xfrm>
            <a:off x="1587" y="1587"/>
            <a:ext cx="10691813" cy="7559676"/>
          </a:xfrm>
          <a:prstGeom prst="rect">
            <a:avLst/>
          </a:prstGeom>
          <a:noFill/>
          <a:extLst>
            <a:ext uri="{909E8E84-426E-40DD-AFC4-6F175D3DCCD1}">
              <a14:hiddenFill xmlns:a14="http://schemas.microsoft.com/office/drawing/2010/main">
                <a:solidFill>
                  <a:srgbClr val="FFFFFF"/>
                </a:solidFill>
              </a14:hiddenFill>
            </a:ext>
          </a:extLst>
        </p:spPr>
      </p:pic>
      <p:sp>
        <p:nvSpPr>
          <p:cNvPr id="2" name="タイトル 1"/>
          <p:cNvSpPr>
            <a:spLocks noGrp="1"/>
          </p:cNvSpPr>
          <p:nvPr>
            <p:ph type="ctrTitle"/>
          </p:nvPr>
        </p:nvSpPr>
        <p:spPr>
          <a:xfrm>
            <a:off x="594172" y="4140671"/>
            <a:ext cx="9505056" cy="1512169"/>
          </a:xfrm>
        </p:spPr>
        <p:txBody>
          <a:bodyPr>
            <a:noAutofit/>
          </a:bodyPr>
          <a:lstStyle>
            <a:lvl1pPr algn="r">
              <a:defRPr sz="5400" b="1">
                <a:solidFill>
                  <a:sysClr val="windowText" lastClr="000000"/>
                </a:solidFill>
                <a:latin typeface="メイリオ" pitchFamily="50" charset="-128"/>
                <a:ea typeface="メイリオ" pitchFamily="50" charset="-128"/>
              </a:defRPr>
            </a:lvl1pPr>
          </a:lstStyle>
          <a:p>
            <a:r>
              <a:rPr kumimoji="1" lang="ja-JP" altLang="en-US"/>
              <a:t>マスター タイトルの書式設定</a:t>
            </a:r>
            <a:endParaRPr kumimoji="1" lang="ja-JP" altLang="en-US" dirty="0"/>
          </a:p>
        </p:txBody>
      </p:sp>
      <p:sp>
        <p:nvSpPr>
          <p:cNvPr id="3" name="サブタイトル 2"/>
          <p:cNvSpPr>
            <a:spLocks noGrp="1"/>
          </p:cNvSpPr>
          <p:nvPr>
            <p:ph type="subTitle" idx="1"/>
          </p:nvPr>
        </p:nvSpPr>
        <p:spPr>
          <a:xfrm>
            <a:off x="594172" y="5652839"/>
            <a:ext cx="9505056" cy="432048"/>
          </a:xfrm>
        </p:spPr>
        <p:txBody>
          <a:bodyPr>
            <a:noAutofit/>
          </a:bodyPr>
          <a:lstStyle>
            <a:lvl1pPr marL="0" indent="0" algn="r">
              <a:buNone/>
              <a:defRPr sz="2400">
                <a:solidFill>
                  <a:sysClr val="windowText" lastClr="000000"/>
                </a:solidFill>
                <a:latin typeface="メイリオ" pitchFamily="50" charset="-128"/>
                <a:ea typeface="メイリオ" pitchFamily="50" charset="-128"/>
              </a:defRPr>
            </a:lvl1pPr>
            <a:lvl2pPr marL="521528" indent="0" algn="ctr">
              <a:buNone/>
              <a:defRPr>
                <a:solidFill>
                  <a:schemeClr val="tx1">
                    <a:tint val="75000"/>
                  </a:schemeClr>
                </a:solidFill>
              </a:defRPr>
            </a:lvl2pPr>
            <a:lvl3pPr marL="1043056" indent="0" algn="ctr">
              <a:buNone/>
              <a:defRPr>
                <a:solidFill>
                  <a:schemeClr val="tx1">
                    <a:tint val="75000"/>
                  </a:schemeClr>
                </a:solidFill>
              </a:defRPr>
            </a:lvl3pPr>
            <a:lvl4pPr marL="1564584" indent="0" algn="ctr">
              <a:buNone/>
              <a:defRPr>
                <a:solidFill>
                  <a:schemeClr val="tx1">
                    <a:tint val="75000"/>
                  </a:schemeClr>
                </a:solidFill>
              </a:defRPr>
            </a:lvl4pPr>
            <a:lvl5pPr marL="2086112" indent="0" algn="ctr">
              <a:buNone/>
              <a:defRPr>
                <a:solidFill>
                  <a:schemeClr val="tx1">
                    <a:tint val="75000"/>
                  </a:schemeClr>
                </a:solidFill>
              </a:defRPr>
            </a:lvl5pPr>
            <a:lvl6pPr marL="2607640" indent="0" algn="ctr">
              <a:buNone/>
              <a:defRPr>
                <a:solidFill>
                  <a:schemeClr val="tx1">
                    <a:tint val="75000"/>
                  </a:schemeClr>
                </a:solidFill>
              </a:defRPr>
            </a:lvl6pPr>
            <a:lvl7pPr marL="3129168" indent="0" algn="ctr">
              <a:buNone/>
              <a:defRPr>
                <a:solidFill>
                  <a:schemeClr val="tx1">
                    <a:tint val="75000"/>
                  </a:schemeClr>
                </a:solidFill>
              </a:defRPr>
            </a:lvl7pPr>
            <a:lvl8pPr marL="3650696" indent="0" algn="ctr">
              <a:buNone/>
              <a:defRPr>
                <a:solidFill>
                  <a:schemeClr val="tx1">
                    <a:tint val="75000"/>
                  </a:schemeClr>
                </a:solidFill>
              </a:defRPr>
            </a:lvl8pPr>
            <a:lvl9pPr marL="4172224" indent="0" algn="ctr">
              <a:buNone/>
              <a:defRPr>
                <a:solidFill>
                  <a:schemeClr val="tx1">
                    <a:tint val="75000"/>
                  </a:schemeClr>
                </a:solidFill>
              </a:defRPr>
            </a:lvl9pPr>
          </a:lstStyle>
          <a:p>
            <a:r>
              <a:rPr kumimoji="1" lang="ja-JP" altLang="en-US"/>
              <a:t>マスター サブタイトルの書式設定</a:t>
            </a:r>
            <a:endParaRPr kumimoji="1" lang="ja-JP" altLang="en-US" dirty="0"/>
          </a:p>
        </p:txBody>
      </p:sp>
      <p:sp>
        <p:nvSpPr>
          <p:cNvPr id="4" name="日付プレースホルダー 3"/>
          <p:cNvSpPr>
            <a:spLocks noGrp="1"/>
          </p:cNvSpPr>
          <p:nvPr>
            <p:ph type="dt" sz="half" idx="10"/>
          </p:nvPr>
        </p:nvSpPr>
        <p:spPr/>
        <p:txBody>
          <a:bodyPr/>
          <a:lstStyle>
            <a:lvl1pPr>
              <a:defRPr>
                <a:latin typeface="メイリオ" pitchFamily="50" charset="-128"/>
                <a:ea typeface="メイリオ" pitchFamily="50" charset="-128"/>
              </a:defRPr>
            </a:lvl1pPr>
          </a:lstStyle>
          <a:p>
            <a:fld id="{04931351-92F6-47B4-B6FA-08BBE8070DF3}" type="datetimeFigureOut">
              <a:rPr lang="ja-JP" altLang="en-US" smtClean="0"/>
              <a:pPr/>
              <a:t>2021/7/26</a:t>
            </a:fld>
            <a:endParaRPr lang="ja-JP" altLang="en-US"/>
          </a:p>
        </p:txBody>
      </p:sp>
      <p:sp>
        <p:nvSpPr>
          <p:cNvPr id="5" name="フッター プレースホルダー 4"/>
          <p:cNvSpPr>
            <a:spLocks noGrp="1"/>
          </p:cNvSpPr>
          <p:nvPr>
            <p:ph type="ftr" sz="quarter" idx="11"/>
          </p:nvPr>
        </p:nvSpPr>
        <p:spPr/>
        <p:txBody>
          <a:bodyPr/>
          <a:lstStyle>
            <a:lvl1pPr>
              <a:defRPr>
                <a:latin typeface="メイリオ" pitchFamily="50" charset="-128"/>
                <a:ea typeface="メイリオ" pitchFamily="50" charset="-128"/>
              </a:defRPr>
            </a:lvl1pPr>
          </a:lstStyle>
          <a:p>
            <a:endParaRPr lang="ja-JP" altLang="en-US"/>
          </a:p>
        </p:txBody>
      </p:sp>
      <p:sp>
        <p:nvSpPr>
          <p:cNvPr id="6" name="スライド番号プレースホルダー 5"/>
          <p:cNvSpPr>
            <a:spLocks noGrp="1"/>
          </p:cNvSpPr>
          <p:nvPr>
            <p:ph type="sldNum" sz="quarter" idx="12"/>
          </p:nvPr>
        </p:nvSpPr>
        <p:spPr/>
        <p:txBody>
          <a:bodyPr/>
          <a:lstStyle>
            <a:lvl1pPr>
              <a:defRPr>
                <a:latin typeface="メイリオ" pitchFamily="50" charset="-128"/>
                <a:ea typeface="メイリオ" pitchFamily="50" charset="-128"/>
              </a:defRPr>
            </a:lvl1pPr>
          </a:lstStyle>
          <a:p>
            <a:fld id="{6D002602-FC44-4815-B2EE-5DB60B3A541D}" type="slidenum">
              <a:rPr lang="ja-JP" altLang="en-US" smtClean="0"/>
              <a:pPr/>
              <a:t>‹#›</a:t>
            </a:fld>
            <a:endParaRPr lang="ja-JP" altLang="en-US"/>
          </a:p>
        </p:txBody>
      </p:sp>
    </p:spTree>
    <p:extLst>
      <p:ext uri="{BB962C8B-B14F-4D97-AF65-F5344CB8AC3E}">
        <p14:creationId xmlns:p14="http://schemas.microsoft.com/office/powerpoint/2010/main" val="36006084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04931351-92F6-47B4-B6FA-08BBE8070DF3}" type="datetimeFigureOut">
              <a:rPr kumimoji="1" lang="ja-JP" altLang="en-US" smtClean="0"/>
              <a:t>2021/7/26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D002602-FC44-4815-B2EE-5DB60B3A541D}" type="slidenum">
              <a:rPr kumimoji="1" lang="ja-JP" altLang="en-US" smtClean="0"/>
              <a:t>‹#›</a:t>
            </a:fld>
            <a:endParaRPr kumimoji="1" lang="ja-JP" altLang="en-US"/>
          </a:p>
        </p:txBody>
      </p:sp>
    </p:spTree>
    <p:extLst>
      <p:ext uri="{BB962C8B-B14F-4D97-AF65-F5344CB8AC3E}">
        <p14:creationId xmlns:p14="http://schemas.microsoft.com/office/powerpoint/2010/main" val="11027087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9067112" y="334306"/>
            <a:ext cx="2812588" cy="711318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25639" y="334306"/>
            <a:ext cx="8263250" cy="711318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04931351-92F6-47B4-B6FA-08BBE8070DF3}" type="datetimeFigureOut">
              <a:rPr kumimoji="1" lang="ja-JP" altLang="en-US" smtClean="0"/>
              <a:t>2021/7/26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D002602-FC44-4815-B2EE-5DB60B3A541D}" type="slidenum">
              <a:rPr kumimoji="1" lang="ja-JP" altLang="en-US" smtClean="0"/>
              <a:t>‹#›</a:t>
            </a:fld>
            <a:endParaRPr kumimoji="1" lang="ja-JP" altLang="en-US"/>
          </a:p>
        </p:txBody>
      </p:sp>
    </p:spTree>
    <p:extLst>
      <p:ext uri="{BB962C8B-B14F-4D97-AF65-F5344CB8AC3E}">
        <p14:creationId xmlns:p14="http://schemas.microsoft.com/office/powerpoint/2010/main" val="36303700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802005" y="2348893"/>
            <a:ext cx="9089390" cy="1620771"/>
          </a:xfrm>
        </p:spPr>
        <p:txBody>
          <a:bodyPr/>
          <a:lstStyle/>
          <a:p>
            <a:r>
              <a:rPr lang="ja-JP" altLang="en-US"/>
              <a:t>マスタ タイトルの書式設定</a:t>
            </a:r>
          </a:p>
        </p:txBody>
      </p:sp>
      <p:sp>
        <p:nvSpPr>
          <p:cNvPr id="3" name="サブタイトル 2"/>
          <p:cNvSpPr>
            <a:spLocks noGrp="1"/>
          </p:cNvSpPr>
          <p:nvPr>
            <p:ph type="subTitle" idx="1"/>
          </p:nvPr>
        </p:nvSpPr>
        <p:spPr>
          <a:xfrm>
            <a:off x="1604010" y="4284716"/>
            <a:ext cx="7485380" cy="1932323"/>
          </a:xfrm>
        </p:spPr>
        <p:txBody>
          <a:bodyPr/>
          <a:lstStyle>
            <a:lvl1pPr marL="0" indent="0" algn="ctr">
              <a:buNone/>
              <a:defRPr/>
            </a:lvl1pPr>
            <a:lvl2pPr marL="504063" indent="0" algn="ctr">
              <a:buNone/>
              <a:defRPr/>
            </a:lvl2pPr>
            <a:lvl3pPr marL="1008126" indent="0" algn="ctr">
              <a:buNone/>
              <a:defRPr/>
            </a:lvl3pPr>
            <a:lvl4pPr marL="1512189" indent="0" algn="ctr">
              <a:buNone/>
              <a:defRPr/>
            </a:lvl4pPr>
            <a:lvl5pPr marL="2016252" indent="0" algn="ctr">
              <a:buNone/>
              <a:defRPr/>
            </a:lvl5pPr>
            <a:lvl6pPr marL="2520315" indent="0" algn="ctr">
              <a:buNone/>
              <a:defRPr/>
            </a:lvl6pPr>
            <a:lvl7pPr marL="3024378" indent="0" algn="ctr">
              <a:buNone/>
              <a:defRPr/>
            </a:lvl7pPr>
            <a:lvl8pPr marL="3528441" indent="0" algn="ctr">
              <a:buNone/>
              <a:defRPr/>
            </a:lvl8pPr>
            <a:lvl9pPr marL="4032504" indent="0" algn="ctr">
              <a:buNone/>
              <a:defRPr/>
            </a:lvl9pPr>
          </a:lstStyle>
          <a:p>
            <a:r>
              <a:rPr lang="ja-JP" altLang="en-US"/>
              <a:t>マスタ サブタイトルの書式設定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0AB49A45-C0A2-469B-A063-5BB30B80EC5E}"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17345927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285B32B4-752E-4321-B65D-B6943DA867BF}"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40523145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44705" y="4858812"/>
            <a:ext cx="9089390" cy="1501751"/>
          </a:xfrm>
        </p:spPr>
        <p:txBody>
          <a:bodyPr anchor="t"/>
          <a:lstStyle>
            <a:lvl1pPr algn="l">
              <a:defRPr sz="4410" b="1" cap="all"/>
            </a:lvl1pPr>
          </a:lstStyle>
          <a:p>
            <a:r>
              <a:rPr lang="ja-JP" altLang="en-US"/>
              <a:t>マスタ タイトルの書式設定</a:t>
            </a:r>
          </a:p>
        </p:txBody>
      </p:sp>
      <p:sp>
        <p:nvSpPr>
          <p:cNvPr id="3" name="テキスト プレースホルダ 2"/>
          <p:cNvSpPr>
            <a:spLocks noGrp="1"/>
          </p:cNvSpPr>
          <p:nvPr>
            <p:ph type="body" idx="1"/>
          </p:nvPr>
        </p:nvSpPr>
        <p:spPr>
          <a:xfrm>
            <a:off x="844705" y="3204786"/>
            <a:ext cx="9089390" cy="1654026"/>
          </a:xfrm>
        </p:spPr>
        <p:txBody>
          <a:bodyPr anchor="b"/>
          <a:lstStyle>
            <a:lvl1pPr marL="0" indent="0">
              <a:buNone/>
              <a:defRPr sz="2205"/>
            </a:lvl1pPr>
            <a:lvl2pPr marL="504063" indent="0">
              <a:buNone/>
              <a:defRPr sz="1985"/>
            </a:lvl2pPr>
            <a:lvl3pPr marL="1008126" indent="0">
              <a:buNone/>
              <a:defRPr sz="1764"/>
            </a:lvl3pPr>
            <a:lvl4pPr marL="1512189" indent="0">
              <a:buNone/>
              <a:defRPr sz="1544"/>
            </a:lvl4pPr>
            <a:lvl5pPr marL="2016252" indent="0">
              <a:buNone/>
              <a:defRPr sz="1544"/>
            </a:lvl5pPr>
            <a:lvl6pPr marL="2520315" indent="0">
              <a:buNone/>
              <a:defRPr sz="1544"/>
            </a:lvl6pPr>
            <a:lvl7pPr marL="3024378" indent="0">
              <a:buNone/>
              <a:defRPr sz="1544"/>
            </a:lvl7pPr>
            <a:lvl8pPr marL="3528441" indent="0">
              <a:buNone/>
              <a:defRPr sz="1544"/>
            </a:lvl8pPr>
            <a:lvl9pPr marL="4032504" indent="0">
              <a:buNone/>
              <a:defRPr sz="1544"/>
            </a:lvl9pPr>
          </a:lstStyle>
          <a:p>
            <a:pPr lvl="0"/>
            <a:r>
              <a:rPr lang="ja-JP" altLang="en-US"/>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C4E41D06-E624-47D5-91C3-09F6AC8A79A5}"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5970057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802005" y="2184365"/>
            <a:ext cx="4455583" cy="4536758"/>
          </a:xfrm>
        </p:spPr>
        <p:txBody>
          <a:bodyPr/>
          <a:lstStyle>
            <a:lvl1pPr>
              <a:defRPr sz="3087"/>
            </a:lvl1pPr>
            <a:lvl2pPr>
              <a:defRPr sz="2646"/>
            </a:lvl2pPr>
            <a:lvl3pPr>
              <a:defRPr sz="2205"/>
            </a:lvl3pPr>
            <a:lvl4pPr>
              <a:defRPr sz="1985"/>
            </a:lvl4pPr>
            <a:lvl5pPr>
              <a:defRPr sz="1985"/>
            </a:lvl5pPr>
            <a:lvl6pPr>
              <a:defRPr sz="1985"/>
            </a:lvl6pPr>
            <a:lvl7pPr>
              <a:defRPr sz="1985"/>
            </a:lvl7pPr>
            <a:lvl8pPr>
              <a:defRPr sz="1985"/>
            </a:lvl8pPr>
            <a:lvl9pPr>
              <a:defRPr sz="1985"/>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5435812" y="2184365"/>
            <a:ext cx="4455583" cy="4536758"/>
          </a:xfrm>
        </p:spPr>
        <p:txBody>
          <a:bodyPr/>
          <a:lstStyle>
            <a:lvl1pPr>
              <a:defRPr sz="3087"/>
            </a:lvl1pPr>
            <a:lvl2pPr>
              <a:defRPr sz="2646"/>
            </a:lvl2pPr>
            <a:lvl3pPr>
              <a:defRPr sz="2205"/>
            </a:lvl3pPr>
            <a:lvl4pPr>
              <a:defRPr sz="1985"/>
            </a:lvl4pPr>
            <a:lvl5pPr>
              <a:defRPr sz="1985"/>
            </a:lvl5pPr>
            <a:lvl6pPr>
              <a:defRPr sz="1985"/>
            </a:lvl6pPr>
            <a:lvl7pPr>
              <a:defRPr sz="1985"/>
            </a:lvl7pPr>
            <a:lvl8pPr>
              <a:defRPr sz="1985"/>
            </a:lvl8pPr>
            <a:lvl9pPr>
              <a:defRPr sz="1985"/>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BC0215E7-5224-4F3E-9E27-AA8BABB95741}"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40531395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534670" y="302801"/>
            <a:ext cx="9624060" cy="1260211"/>
          </a:xfrm>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534670" y="1692533"/>
            <a:ext cx="4724775" cy="705367"/>
          </a:xfrm>
        </p:spPr>
        <p:txBody>
          <a:bodyPr anchor="b"/>
          <a:lstStyle>
            <a:lvl1pPr marL="0" indent="0">
              <a:buNone/>
              <a:defRPr sz="2646" b="1"/>
            </a:lvl1pPr>
            <a:lvl2pPr marL="504063" indent="0">
              <a:buNone/>
              <a:defRPr sz="2205" b="1"/>
            </a:lvl2pPr>
            <a:lvl3pPr marL="1008126" indent="0">
              <a:buNone/>
              <a:defRPr sz="1985" b="1"/>
            </a:lvl3pPr>
            <a:lvl4pPr marL="1512189" indent="0">
              <a:buNone/>
              <a:defRPr sz="1764" b="1"/>
            </a:lvl4pPr>
            <a:lvl5pPr marL="2016252" indent="0">
              <a:buNone/>
              <a:defRPr sz="1764" b="1"/>
            </a:lvl5pPr>
            <a:lvl6pPr marL="2520315" indent="0">
              <a:buNone/>
              <a:defRPr sz="1764" b="1"/>
            </a:lvl6pPr>
            <a:lvl7pPr marL="3024378" indent="0">
              <a:buNone/>
              <a:defRPr sz="1764" b="1"/>
            </a:lvl7pPr>
            <a:lvl8pPr marL="3528441" indent="0">
              <a:buNone/>
              <a:defRPr sz="1764" b="1"/>
            </a:lvl8pPr>
            <a:lvl9pPr marL="4032504" indent="0">
              <a:buNone/>
              <a:defRPr sz="1764"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534670" y="2397901"/>
            <a:ext cx="4724775" cy="4356478"/>
          </a:xfrm>
        </p:spPr>
        <p:txBody>
          <a:bodyPr/>
          <a:lstStyle>
            <a:lvl1pPr>
              <a:defRPr sz="2646"/>
            </a:lvl1pPr>
            <a:lvl2pPr>
              <a:defRPr sz="2205"/>
            </a:lvl2pPr>
            <a:lvl3pPr>
              <a:defRPr sz="1985"/>
            </a:lvl3pPr>
            <a:lvl4pPr>
              <a:defRPr sz="1764"/>
            </a:lvl4pPr>
            <a:lvl5pPr>
              <a:defRPr sz="1764"/>
            </a:lvl5pPr>
            <a:lvl6pPr>
              <a:defRPr sz="1764"/>
            </a:lvl6pPr>
            <a:lvl7pPr>
              <a:defRPr sz="1764"/>
            </a:lvl7pPr>
            <a:lvl8pPr>
              <a:defRPr sz="1764"/>
            </a:lvl8pPr>
            <a:lvl9pPr>
              <a:defRPr sz="1764"/>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5432099" y="1692533"/>
            <a:ext cx="4726631" cy="705367"/>
          </a:xfrm>
        </p:spPr>
        <p:txBody>
          <a:bodyPr anchor="b"/>
          <a:lstStyle>
            <a:lvl1pPr marL="0" indent="0">
              <a:buNone/>
              <a:defRPr sz="2646" b="1"/>
            </a:lvl1pPr>
            <a:lvl2pPr marL="504063" indent="0">
              <a:buNone/>
              <a:defRPr sz="2205" b="1"/>
            </a:lvl2pPr>
            <a:lvl3pPr marL="1008126" indent="0">
              <a:buNone/>
              <a:defRPr sz="1985" b="1"/>
            </a:lvl3pPr>
            <a:lvl4pPr marL="1512189" indent="0">
              <a:buNone/>
              <a:defRPr sz="1764" b="1"/>
            </a:lvl4pPr>
            <a:lvl5pPr marL="2016252" indent="0">
              <a:buNone/>
              <a:defRPr sz="1764" b="1"/>
            </a:lvl5pPr>
            <a:lvl6pPr marL="2520315" indent="0">
              <a:buNone/>
              <a:defRPr sz="1764" b="1"/>
            </a:lvl6pPr>
            <a:lvl7pPr marL="3024378" indent="0">
              <a:buNone/>
              <a:defRPr sz="1764" b="1"/>
            </a:lvl7pPr>
            <a:lvl8pPr marL="3528441" indent="0">
              <a:buNone/>
              <a:defRPr sz="1764" b="1"/>
            </a:lvl8pPr>
            <a:lvl9pPr marL="4032504" indent="0">
              <a:buNone/>
              <a:defRPr sz="1764"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5432099" y="2397901"/>
            <a:ext cx="4726631" cy="4356478"/>
          </a:xfrm>
        </p:spPr>
        <p:txBody>
          <a:bodyPr/>
          <a:lstStyle>
            <a:lvl1pPr>
              <a:defRPr sz="2646"/>
            </a:lvl1pPr>
            <a:lvl2pPr>
              <a:defRPr sz="2205"/>
            </a:lvl2pPr>
            <a:lvl3pPr>
              <a:defRPr sz="1985"/>
            </a:lvl3pPr>
            <a:lvl4pPr>
              <a:defRPr sz="1764"/>
            </a:lvl4pPr>
            <a:lvl5pPr>
              <a:defRPr sz="1764"/>
            </a:lvl5pPr>
            <a:lvl6pPr>
              <a:defRPr sz="1764"/>
            </a:lvl6pPr>
            <a:lvl7pPr>
              <a:defRPr sz="1764"/>
            </a:lvl7pPr>
            <a:lvl8pPr>
              <a:defRPr sz="1764"/>
            </a:lvl8pPr>
            <a:lvl9pPr>
              <a:defRPr sz="1764"/>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75E4C64F-9F57-47AB-B17A-25056C909DF0}"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15066111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D69C4528-0A8C-4126-8D0B-5B6137380D9D}"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21694900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6770C640-1457-444D-BFCF-8C13707EEA96}"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25065415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534671" y="301050"/>
            <a:ext cx="3518055" cy="1281214"/>
          </a:xfrm>
        </p:spPr>
        <p:txBody>
          <a:bodyPr anchor="b"/>
          <a:lstStyle>
            <a:lvl1pPr algn="l">
              <a:defRPr sz="2205" b="1"/>
            </a:lvl1pPr>
          </a:lstStyle>
          <a:p>
            <a:r>
              <a:rPr lang="ja-JP" altLang="en-US"/>
              <a:t>マスタ タイトルの書式設定</a:t>
            </a:r>
          </a:p>
        </p:txBody>
      </p:sp>
      <p:sp>
        <p:nvSpPr>
          <p:cNvPr id="3" name="コンテンツ プレースホルダ 2"/>
          <p:cNvSpPr>
            <a:spLocks noGrp="1"/>
          </p:cNvSpPr>
          <p:nvPr>
            <p:ph idx="1"/>
          </p:nvPr>
        </p:nvSpPr>
        <p:spPr>
          <a:xfrm>
            <a:off x="4180822" y="301051"/>
            <a:ext cx="5977908" cy="6453328"/>
          </a:xfrm>
        </p:spPr>
        <p:txBody>
          <a:bodyPr/>
          <a:lstStyle>
            <a:lvl1pPr>
              <a:defRPr sz="3528"/>
            </a:lvl1pPr>
            <a:lvl2pPr>
              <a:defRPr sz="3087"/>
            </a:lvl2pPr>
            <a:lvl3pPr>
              <a:defRPr sz="2646"/>
            </a:lvl3pPr>
            <a:lvl4pPr>
              <a:defRPr sz="2205"/>
            </a:lvl4pPr>
            <a:lvl5pPr>
              <a:defRPr sz="2205"/>
            </a:lvl5pPr>
            <a:lvl6pPr>
              <a:defRPr sz="2205"/>
            </a:lvl6pPr>
            <a:lvl7pPr>
              <a:defRPr sz="2205"/>
            </a:lvl7pPr>
            <a:lvl8pPr>
              <a:defRPr sz="2205"/>
            </a:lvl8pPr>
            <a:lvl9pPr>
              <a:defRPr sz="2205"/>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534671" y="1582265"/>
            <a:ext cx="3518055" cy="5172114"/>
          </a:xfrm>
        </p:spPr>
        <p:txBody>
          <a:bodyPr/>
          <a:lstStyle>
            <a:lvl1pPr marL="0" indent="0">
              <a:buNone/>
              <a:defRPr sz="1544"/>
            </a:lvl1pPr>
            <a:lvl2pPr marL="504063" indent="0">
              <a:buNone/>
              <a:defRPr sz="1323"/>
            </a:lvl2pPr>
            <a:lvl3pPr marL="1008126" indent="0">
              <a:buNone/>
              <a:defRPr sz="1103"/>
            </a:lvl3pPr>
            <a:lvl4pPr marL="1512189" indent="0">
              <a:buNone/>
              <a:defRPr sz="992"/>
            </a:lvl4pPr>
            <a:lvl5pPr marL="2016252" indent="0">
              <a:buNone/>
              <a:defRPr sz="992"/>
            </a:lvl5pPr>
            <a:lvl6pPr marL="2520315" indent="0">
              <a:buNone/>
              <a:defRPr sz="992"/>
            </a:lvl6pPr>
            <a:lvl7pPr marL="3024378" indent="0">
              <a:buNone/>
              <a:defRPr sz="992"/>
            </a:lvl7pPr>
            <a:lvl8pPr marL="3528441" indent="0">
              <a:buNone/>
              <a:defRPr sz="992"/>
            </a:lvl8pPr>
            <a:lvl9pPr marL="4032504" indent="0">
              <a:buNone/>
              <a:defRPr sz="992"/>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1474E5A9-D7BB-4C4C-AB24-BFC0402197A0}"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24046875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pic>
        <p:nvPicPr>
          <p:cNvPr id="9" name="図 2" descr="C:\Users\PD_Fukasawa\Desktop\Back-08.png"/>
          <p:cNvPicPr>
            <a:picLocks noChangeAspect="1" noChangeArrowheads="1"/>
          </p:cNvPicPr>
          <p:nvPr userDrawn="1"/>
        </p:nvPicPr>
        <p:blipFill>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colorTemperature colorTemp="11200"/>
                    </a14:imgEffect>
                    <a14:imgEffect>
                      <a14:saturation sat="400000"/>
                    </a14:imgEffect>
                  </a14:imgLayer>
                </a14:imgProps>
              </a:ext>
              <a:ext uri="{28A0092B-C50C-407E-A947-70E740481C1C}">
                <a14:useLocalDpi xmlns:a14="http://schemas.microsoft.com/office/drawing/2010/main"/>
              </a:ext>
            </a:extLst>
          </a:blip>
          <a:srcRect/>
          <a:stretch>
            <a:fillRect/>
          </a:stretch>
        </p:blipFill>
        <p:spPr bwMode="auto">
          <a:xfrm>
            <a:off x="1587" y="1588"/>
            <a:ext cx="10691813" cy="7559675"/>
          </a:xfrm>
          <a:prstGeom prst="rect">
            <a:avLst/>
          </a:prstGeom>
          <a:noFill/>
          <a:extLst>
            <a:ext uri="{909E8E84-426E-40DD-AFC4-6F175D3DCCD1}">
              <a14:hiddenFill xmlns:a14="http://schemas.microsoft.com/office/drawing/2010/main">
                <a:solidFill>
                  <a:srgbClr val="FFFFFF"/>
                </a:solidFill>
              </a14:hiddenFill>
            </a:ext>
          </a:extLst>
        </p:spPr>
      </p:pic>
      <p:sp>
        <p:nvSpPr>
          <p:cNvPr id="4" name="日付プレースホルダー 3"/>
          <p:cNvSpPr>
            <a:spLocks noGrp="1"/>
          </p:cNvSpPr>
          <p:nvPr>
            <p:ph type="dt" sz="half" idx="10"/>
          </p:nvPr>
        </p:nvSpPr>
        <p:spPr/>
        <p:txBody>
          <a:bodyPr/>
          <a:lstStyle/>
          <a:p>
            <a:fld id="{04931351-92F6-47B4-B6FA-08BBE8070DF3}" type="datetimeFigureOut">
              <a:rPr kumimoji="1" lang="ja-JP" altLang="en-US" smtClean="0"/>
              <a:t>2021/7/26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D002602-FC44-4815-B2EE-5DB60B3A541D}" type="slidenum">
              <a:rPr kumimoji="1" lang="ja-JP" altLang="en-US" smtClean="0"/>
              <a:t>‹#›</a:t>
            </a:fld>
            <a:endParaRPr kumimoji="1" lang="ja-JP" altLang="en-US"/>
          </a:p>
        </p:txBody>
      </p:sp>
      <p:sp>
        <p:nvSpPr>
          <p:cNvPr id="14" name="テキスト プレースホルダー 2"/>
          <p:cNvSpPr>
            <a:spLocks noGrp="1"/>
          </p:cNvSpPr>
          <p:nvPr>
            <p:ph idx="1"/>
          </p:nvPr>
        </p:nvSpPr>
        <p:spPr>
          <a:xfrm>
            <a:off x="522164" y="1476375"/>
            <a:ext cx="9433048" cy="4126870"/>
          </a:xfrm>
          <a:prstGeom prst="rect">
            <a:avLst/>
          </a:prstGeom>
        </p:spPr>
        <p:txBody>
          <a:bodyPr vert="horz" lIns="104306" tIns="52153" rIns="104306" bIns="52153" rtlCol="0">
            <a:normAutofit/>
          </a:bodyPr>
          <a:lstStyle>
            <a:lvl1pPr>
              <a:defRPr sz="3200"/>
            </a:lvl1pPr>
            <a:lvl2pPr>
              <a:defRPr sz="2400"/>
            </a:lvl2pPr>
            <a:lvl3pPr>
              <a:defRPr sz="2000"/>
            </a:lvl3pPr>
            <a:lvl4pPr>
              <a:defRPr sz="1800"/>
            </a:lvl4pPr>
            <a:lvl5pPr>
              <a:defRPr sz="1800"/>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dirty="0"/>
          </a:p>
        </p:txBody>
      </p:sp>
      <p:sp>
        <p:nvSpPr>
          <p:cNvPr id="15" name="タイトル プレースホルダー 1"/>
          <p:cNvSpPr>
            <a:spLocks noGrp="1"/>
          </p:cNvSpPr>
          <p:nvPr>
            <p:ph type="title"/>
          </p:nvPr>
        </p:nvSpPr>
        <p:spPr>
          <a:xfrm>
            <a:off x="522164" y="540271"/>
            <a:ext cx="8340422" cy="720080"/>
          </a:xfrm>
          <a:prstGeom prst="rect">
            <a:avLst/>
          </a:prstGeom>
        </p:spPr>
        <p:txBody>
          <a:bodyPr vert="horz" lIns="104306" tIns="52153" rIns="104306" bIns="52153" rtlCol="0" anchor="ctr">
            <a:noAutofit/>
          </a:bodyPr>
          <a:lstStyle>
            <a:lvl1pPr algn="l">
              <a:defRPr sz="4000" b="1"/>
            </a:lvl1pPr>
          </a:lstStyle>
          <a:p>
            <a:r>
              <a:rPr kumimoji="1" lang="ja-JP" altLang="en-US"/>
              <a:t>マスター タイトルの書式設定</a:t>
            </a:r>
            <a:endParaRPr kumimoji="1" lang="ja-JP" altLang="en-US" dirty="0"/>
          </a:p>
        </p:txBody>
      </p:sp>
    </p:spTree>
    <p:extLst>
      <p:ext uri="{BB962C8B-B14F-4D97-AF65-F5344CB8AC3E}">
        <p14:creationId xmlns:p14="http://schemas.microsoft.com/office/powerpoint/2010/main" val="8413564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095981" y="5292884"/>
            <a:ext cx="6416040" cy="624855"/>
          </a:xfrm>
        </p:spPr>
        <p:txBody>
          <a:bodyPr anchor="b"/>
          <a:lstStyle>
            <a:lvl1pPr algn="l">
              <a:defRPr sz="2205" b="1"/>
            </a:lvl1pPr>
          </a:lstStyle>
          <a:p>
            <a:r>
              <a:rPr lang="ja-JP" altLang="en-US"/>
              <a:t>マスタ タイトルの書式設定</a:t>
            </a:r>
          </a:p>
        </p:txBody>
      </p:sp>
      <p:sp>
        <p:nvSpPr>
          <p:cNvPr id="3" name="図プレースホルダ 2"/>
          <p:cNvSpPr>
            <a:spLocks noGrp="1"/>
          </p:cNvSpPr>
          <p:nvPr>
            <p:ph type="pic" idx="1"/>
          </p:nvPr>
        </p:nvSpPr>
        <p:spPr>
          <a:xfrm>
            <a:off x="2095981" y="675613"/>
            <a:ext cx="6416040" cy="4536758"/>
          </a:xfrm>
        </p:spPr>
        <p:txBody>
          <a:bodyPr/>
          <a:lstStyle>
            <a:lvl1pPr marL="0" indent="0">
              <a:buNone/>
              <a:defRPr sz="3528"/>
            </a:lvl1pPr>
            <a:lvl2pPr marL="504063" indent="0">
              <a:buNone/>
              <a:defRPr sz="3087"/>
            </a:lvl2pPr>
            <a:lvl3pPr marL="1008126" indent="0">
              <a:buNone/>
              <a:defRPr sz="2646"/>
            </a:lvl3pPr>
            <a:lvl4pPr marL="1512189" indent="0">
              <a:buNone/>
              <a:defRPr sz="2205"/>
            </a:lvl4pPr>
            <a:lvl5pPr marL="2016252" indent="0">
              <a:buNone/>
              <a:defRPr sz="2205"/>
            </a:lvl5pPr>
            <a:lvl6pPr marL="2520315" indent="0">
              <a:buNone/>
              <a:defRPr sz="2205"/>
            </a:lvl6pPr>
            <a:lvl7pPr marL="3024378" indent="0">
              <a:buNone/>
              <a:defRPr sz="2205"/>
            </a:lvl7pPr>
            <a:lvl8pPr marL="3528441" indent="0">
              <a:buNone/>
              <a:defRPr sz="2205"/>
            </a:lvl8pPr>
            <a:lvl9pPr marL="4032504" indent="0">
              <a:buNone/>
              <a:defRPr sz="2205"/>
            </a:lvl9pPr>
          </a:lstStyle>
          <a:p>
            <a:pPr lvl="0"/>
            <a:endParaRPr lang="ja-JP" altLang="en-US" noProof="0"/>
          </a:p>
        </p:txBody>
      </p:sp>
      <p:sp>
        <p:nvSpPr>
          <p:cNvPr id="4" name="テキスト プレースホルダ 3"/>
          <p:cNvSpPr>
            <a:spLocks noGrp="1"/>
          </p:cNvSpPr>
          <p:nvPr>
            <p:ph type="body" sz="half" idx="2"/>
          </p:nvPr>
        </p:nvSpPr>
        <p:spPr>
          <a:xfrm>
            <a:off x="2095981" y="5917739"/>
            <a:ext cx="6416040" cy="887398"/>
          </a:xfrm>
        </p:spPr>
        <p:txBody>
          <a:bodyPr/>
          <a:lstStyle>
            <a:lvl1pPr marL="0" indent="0">
              <a:buNone/>
              <a:defRPr sz="1544"/>
            </a:lvl1pPr>
            <a:lvl2pPr marL="504063" indent="0">
              <a:buNone/>
              <a:defRPr sz="1323"/>
            </a:lvl2pPr>
            <a:lvl3pPr marL="1008126" indent="0">
              <a:buNone/>
              <a:defRPr sz="1103"/>
            </a:lvl3pPr>
            <a:lvl4pPr marL="1512189" indent="0">
              <a:buNone/>
              <a:defRPr sz="992"/>
            </a:lvl4pPr>
            <a:lvl5pPr marL="2016252" indent="0">
              <a:buNone/>
              <a:defRPr sz="992"/>
            </a:lvl5pPr>
            <a:lvl6pPr marL="2520315" indent="0">
              <a:buNone/>
              <a:defRPr sz="992"/>
            </a:lvl6pPr>
            <a:lvl7pPr marL="3024378" indent="0">
              <a:buNone/>
              <a:defRPr sz="992"/>
            </a:lvl7pPr>
            <a:lvl8pPr marL="3528441" indent="0">
              <a:buNone/>
              <a:defRPr sz="992"/>
            </a:lvl8pPr>
            <a:lvl9pPr marL="4032504" indent="0">
              <a:buNone/>
              <a:defRPr sz="992"/>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DF1C5010-8129-4E26-AB5B-167FB7F4E35F}"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19514358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3568DFD7-192A-4082-BC55-51A3B800A84C}"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42296541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619047" y="672112"/>
            <a:ext cx="2272348" cy="6049010"/>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802005" y="672112"/>
            <a:ext cx="6638819" cy="6049010"/>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17B713DC-4832-4280-8371-C676E2C6BDCE}"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19734007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タイトル スライド">
    <p:bg>
      <p:bgPr>
        <a:solidFill>
          <a:schemeClr val="bg1"/>
        </a:solidFill>
        <a:effectLst/>
      </p:bgPr>
    </p:bg>
    <p:spTree>
      <p:nvGrpSpPr>
        <p:cNvPr id="1" name=""/>
        <p:cNvGrpSpPr/>
        <p:nvPr/>
      </p:nvGrpSpPr>
      <p:grpSpPr>
        <a:xfrm>
          <a:off x="0" y="0"/>
          <a:ext cx="0" cy="0"/>
          <a:chOff x="0" y="0"/>
          <a:chExt cx="0" cy="0"/>
        </a:xfrm>
      </p:grpSpPr>
      <p:pic>
        <p:nvPicPr>
          <p:cNvPr id="3080" name="Picture 8">
            <a:extLst>
              <a:ext uri="{FF2B5EF4-FFF2-40B4-BE49-F238E27FC236}">
                <a16:creationId xmlns:a16="http://schemas.microsoft.com/office/drawing/2014/main" id="{542061CC-180C-416A-B2E1-8E6BD3B644E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847" y="1547713"/>
            <a:ext cx="10691554" cy="6015397"/>
          </a:xfrm>
          <a:prstGeom prst="rect">
            <a:avLst/>
          </a:prstGeom>
          <a:noFill/>
          <a:extLst>
            <a:ext uri="{909E8E84-426E-40DD-AFC4-6F175D3DCCD1}">
              <a14:hiddenFill xmlns:a14="http://schemas.microsoft.com/office/drawing/2010/main">
                <a:solidFill>
                  <a:srgbClr val="FFFFFF"/>
                </a:solidFill>
              </a14:hiddenFill>
            </a:ext>
          </a:extLst>
        </p:spPr>
      </p:pic>
      <p:sp>
        <p:nvSpPr>
          <p:cNvPr id="3074" name="Rectangle 2">
            <a:extLst>
              <a:ext uri="{FF2B5EF4-FFF2-40B4-BE49-F238E27FC236}">
                <a16:creationId xmlns:a16="http://schemas.microsoft.com/office/drawing/2014/main" id="{0AEB5AF6-47A3-44A3-876E-828E1513E829}"/>
              </a:ext>
            </a:extLst>
          </p:cNvPr>
          <p:cNvSpPr>
            <a:spLocks noGrp="1" noChangeArrowheads="1"/>
          </p:cNvSpPr>
          <p:nvPr>
            <p:ph type="ctrTitle"/>
          </p:nvPr>
        </p:nvSpPr>
        <p:spPr>
          <a:xfrm>
            <a:off x="1902484" y="2581985"/>
            <a:ext cx="8621150" cy="1089679"/>
          </a:xfrm>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bg1"/>
                </a:solidFill>
                <a:miter lim="800000"/>
                <a:headEnd/>
                <a:tailEnd/>
              </a14:hiddenLine>
            </a:ext>
          </a:extLst>
        </p:spPr>
        <p:txBody>
          <a:bodyPr/>
          <a:lstStyle>
            <a:lvl1pPr>
              <a:defRPr/>
            </a:lvl1pPr>
          </a:lstStyle>
          <a:p>
            <a:pPr lvl="0"/>
            <a:r>
              <a:rPr lang="ja-JP" altLang="en-US" noProof="0"/>
              <a:t>マスタ タイトルの書式設定</a:t>
            </a:r>
          </a:p>
        </p:txBody>
      </p:sp>
      <p:sp>
        <p:nvSpPr>
          <p:cNvPr id="3075" name="Rectangle 3">
            <a:extLst>
              <a:ext uri="{FF2B5EF4-FFF2-40B4-BE49-F238E27FC236}">
                <a16:creationId xmlns:a16="http://schemas.microsoft.com/office/drawing/2014/main" id="{8A0F5C6A-FCA9-43A4-BF88-0FB689019B84}"/>
              </a:ext>
            </a:extLst>
          </p:cNvPr>
          <p:cNvSpPr>
            <a:spLocks noGrp="1" noChangeArrowheads="1"/>
          </p:cNvSpPr>
          <p:nvPr>
            <p:ph type="subTitle" idx="1"/>
          </p:nvPr>
        </p:nvSpPr>
        <p:spPr>
          <a:xfrm>
            <a:off x="1952306" y="3607023"/>
            <a:ext cx="7486303" cy="1590192"/>
          </a:xfrm>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bg1"/>
                </a:solidFill>
                <a:miter lim="800000"/>
                <a:headEnd/>
                <a:tailEnd/>
              </a14:hiddenLine>
            </a:ext>
          </a:extLst>
        </p:spPr>
        <p:txBody>
          <a:bodyPr/>
          <a:lstStyle>
            <a:lvl1pPr marL="0" indent="0">
              <a:buFontTx/>
              <a:buNone/>
              <a:defRPr sz="2092"/>
            </a:lvl1pPr>
          </a:lstStyle>
          <a:p>
            <a:pPr lvl="0"/>
            <a:r>
              <a:rPr lang="ja-JP" altLang="en-US" noProof="0"/>
              <a:t>マスタ サブタイトルの書式設定</a:t>
            </a:r>
          </a:p>
        </p:txBody>
      </p:sp>
      <p:pic>
        <p:nvPicPr>
          <p:cNvPr id="3081" name="Picture 9">
            <a:extLst>
              <a:ext uri="{FF2B5EF4-FFF2-40B4-BE49-F238E27FC236}">
                <a16:creationId xmlns:a16="http://schemas.microsoft.com/office/drawing/2014/main" id="{9082008F-C626-443E-AD5A-4322236443E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25196" y="245640"/>
            <a:ext cx="3507877" cy="1063822"/>
          </a:xfrm>
          <a:prstGeom prst="rect">
            <a:avLst/>
          </a:prstGeom>
          <a:noFill/>
          <a:extLst>
            <a:ext uri="{909E8E84-426E-40DD-AFC4-6F175D3DCCD1}">
              <a14:hiddenFill xmlns:a14="http://schemas.microsoft.com/office/drawing/2010/main">
                <a:solidFill>
                  <a:srgbClr val="FFFFFF"/>
                </a:solidFill>
              </a14:hiddenFill>
            </a:ext>
          </a:extLst>
        </p:spPr>
      </p:pic>
      <p:sp>
        <p:nvSpPr>
          <p:cNvPr id="3083" name="Line 11">
            <a:extLst>
              <a:ext uri="{FF2B5EF4-FFF2-40B4-BE49-F238E27FC236}">
                <a16:creationId xmlns:a16="http://schemas.microsoft.com/office/drawing/2014/main" id="{093858DC-30E2-4087-86D6-250D52ED4A15}"/>
              </a:ext>
            </a:extLst>
          </p:cNvPr>
          <p:cNvSpPr>
            <a:spLocks noChangeShapeType="1"/>
          </p:cNvSpPr>
          <p:nvPr userDrawn="1"/>
        </p:nvSpPr>
        <p:spPr bwMode="auto">
          <a:xfrm>
            <a:off x="2015046" y="3529452"/>
            <a:ext cx="8659901" cy="0"/>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2441"/>
          </a:p>
        </p:txBody>
      </p:sp>
      <p:pic>
        <p:nvPicPr>
          <p:cNvPr id="3087" name="Picture 15">
            <a:extLst>
              <a:ext uri="{FF2B5EF4-FFF2-40B4-BE49-F238E27FC236}">
                <a16:creationId xmlns:a16="http://schemas.microsoft.com/office/drawing/2014/main" id="{FF82CC87-8E3E-4DCA-B451-0B9B0127D391}"/>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774167" y="432178"/>
            <a:ext cx="2409936" cy="2604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27273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23457C5-7B41-456D-AD25-BB7E1AB269AF}"/>
              </a:ext>
            </a:extLst>
          </p:cNvPr>
          <p:cNvSpPr>
            <a:spLocks noGrp="1"/>
          </p:cNvSpPr>
          <p:nvPr>
            <p:ph type="title"/>
          </p:nvPr>
        </p:nvSpPr>
        <p:spPr/>
        <p:txBody>
          <a:bodyPr/>
          <a:lstStyle/>
          <a:p>
            <a:r>
              <a:rPr lang="ja-JP" altLang="en-US"/>
              <a:t>マスター タイトルの書式設定</a:t>
            </a:r>
          </a:p>
        </p:txBody>
      </p:sp>
      <p:sp>
        <p:nvSpPr>
          <p:cNvPr id="3" name="コンテンツ プレースホルダー 2">
            <a:extLst>
              <a:ext uri="{FF2B5EF4-FFF2-40B4-BE49-F238E27FC236}">
                <a16:creationId xmlns:a16="http://schemas.microsoft.com/office/drawing/2014/main" id="{A2A1619A-6A80-4C40-A0F5-F4E4B5914C83}"/>
              </a:ext>
            </a:extLst>
          </p:cNvPr>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C0933822-BF55-4278-8647-9E569D979EA6}"/>
              </a:ext>
            </a:extLst>
          </p:cNvPr>
          <p:cNvSpPr>
            <a:spLocks noGrp="1"/>
          </p:cNvSpPr>
          <p:nvPr>
            <p:ph type="dt" sz="half" idx="10"/>
          </p:nvPr>
        </p:nvSpPr>
        <p:spPr/>
        <p:txBody>
          <a:bodyPr/>
          <a:lstStyle>
            <a:lvl1pPr>
              <a:defRPr/>
            </a:lvl1pPr>
          </a:lstStyle>
          <a:p>
            <a:fld id="{0A7B9D2E-79CE-4147-A847-7A65010BE08B}" type="datetime1">
              <a:rPr lang="ja-JP" altLang="en-US"/>
              <a:pPr/>
              <a:t>2021/7/26</a:t>
            </a:fld>
            <a:endParaRPr lang="en-US" altLang="ja-JP"/>
          </a:p>
        </p:txBody>
      </p:sp>
      <p:sp>
        <p:nvSpPr>
          <p:cNvPr id="5" name="フッター プレースホルダー 4">
            <a:extLst>
              <a:ext uri="{FF2B5EF4-FFF2-40B4-BE49-F238E27FC236}">
                <a16:creationId xmlns:a16="http://schemas.microsoft.com/office/drawing/2014/main" id="{3308FB1C-5BFD-4545-918F-21B2AA287B70}"/>
              </a:ext>
            </a:extLst>
          </p:cNvPr>
          <p:cNvSpPr>
            <a:spLocks noGrp="1"/>
          </p:cNvSpPr>
          <p:nvPr>
            <p:ph type="ftr" sz="quarter" idx="11"/>
          </p:nvPr>
        </p:nvSpPr>
        <p:spPr/>
        <p:txBody>
          <a:bodyPr/>
          <a:lstStyle>
            <a:lvl1pPr>
              <a:defRPr/>
            </a:lvl1pPr>
          </a:lstStyle>
          <a:p>
            <a:endParaRPr lang="en-US" altLang="ja-JP"/>
          </a:p>
        </p:txBody>
      </p:sp>
      <p:sp>
        <p:nvSpPr>
          <p:cNvPr id="6" name="スライド番号プレースホルダー 5">
            <a:extLst>
              <a:ext uri="{FF2B5EF4-FFF2-40B4-BE49-F238E27FC236}">
                <a16:creationId xmlns:a16="http://schemas.microsoft.com/office/drawing/2014/main" id="{C6393175-6D61-423C-982C-5396A6D7A957}"/>
              </a:ext>
            </a:extLst>
          </p:cNvPr>
          <p:cNvSpPr>
            <a:spLocks noGrp="1"/>
          </p:cNvSpPr>
          <p:nvPr>
            <p:ph type="sldNum" sz="quarter" idx="12"/>
          </p:nvPr>
        </p:nvSpPr>
        <p:spPr/>
        <p:txBody>
          <a:bodyPr/>
          <a:lstStyle>
            <a:lvl1pPr>
              <a:defRPr/>
            </a:lvl1pPr>
          </a:lstStyle>
          <a:p>
            <a:fld id="{373BEAF2-CF04-4EF1-99A3-78CC91B04DB9}" type="slidenum">
              <a:rPr lang="en-US" altLang="ja-JP"/>
              <a:pPr/>
              <a:t>‹#›</a:t>
            </a:fld>
            <a:endParaRPr lang="en-US" altLang="ja-JP"/>
          </a:p>
        </p:txBody>
      </p:sp>
    </p:spTree>
    <p:extLst>
      <p:ext uri="{BB962C8B-B14F-4D97-AF65-F5344CB8AC3E}">
        <p14:creationId xmlns:p14="http://schemas.microsoft.com/office/powerpoint/2010/main" val="22377089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12AB5D0-5CEF-45E5-B564-48F354954FC9}"/>
              </a:ext>
            </a:extLst>
          </p:cNvPr>
          <p:cNvSpPr>
            <a:spLocks noGrp="1"/>
          </p:cNvSpPr>
          <p:nvPr>
            <p:ph type="title"/>
          </p:nvPr>
        </p:nvSpPr>
        <p:spPr>
          <a:xfrm>
            <a:off x="728886" y="1885699"/>
            <a:ext cx="9224556" cy="3145293"/>
          </a:xfrm>
        </p:spPr>
        <p:txBody>
          <a:bodyPr anchor="b"/>
          <a:lstStyle>
            <a:lvl1pPr>
              <a:defRPr sz="6974"/>
            </a:lvl1pPr>
          </a:lstStyle>
          <a:p>
            <a:r>
              <a:rPr lang="ja-JP" altLang="en-US"/>
              <a:t>マスター タイトルの書式設定</a:t>
            </a:r>
          </a:p>
        </p:txBody>
      </p:sp>
      <p:sp>
        <p:nvSpPr>
          <p:cNvPr id="3" name="テキスト プレースホルダー 2">
            <a:extLst>
              <a:ext uri="{FF2B5EF4-FFF2-40B4-BE49-F238E27FC236}">
                <a16:creationId xmlns:a16="http://schemas.microsoft.com/office/drawing/2014/main" id="{9A32784D-BF5A-4888-BA20-1E62050D2358}"/>
              </a:ext>
            </a:extLst>
          </p:cNvPr>
          <p:cNvSpPr>
            <a:spLocks noGrp="1"/>
          </p:cNvSpPr>
          <p:nvPr>
            <p:ph type="body" idx="1"/>
          </p:nvPr>
        </p:nvSpPr>
        <p:spPr>
          <a:xfrm>
            <a:off x="728886" y="5060543"/>
            <a:ext cx="9224556" cy="1652988"/>
          </a:xfrm>
        </p:spPr>
        <p:txBody>
          <a:bodyPr/>
          <a:lstStyle>
            <a:lvl1pPr marL="0" indent="0">
              <a:buNone/>
              <a:defRPr sz="2790"/>
            </a:lvl1pPr>
            <a:lvl2pPr marL="531449" indent="0">
              <a:buNone/>
              <a:defRPr sz="2325"/>
            </a:lvl2pPr>
            <a:lvl3pPr marL="1062899" indent="0">
              <a:buNone/>
              <a:defRPr sz="2092"/>
            </a:lvl3pPr>
            <a:lvl4pPr marL="1594348" indent="0">
              <a:buNone/>
              <a:defRPr sz="1860"/>
            </a:lvl4pPr>
            <a:lvl5pPr marL="2125797" indent="0">
              <a:buNone/>
              <a:defRPr sz="1860"/>
            </a:lvl5pPr>
            <a:lvl6pPr marL="2657246" indent="0">
              <a:buNone/>
              <a:defRPr sz="1860"/>
            </a:lvl6pPr>
            <a:lvl7pPr marL="3188696" indent="0">
              <a:buNone/>
              <a:defRPr sz="1860"/>
            </a:lvl7pPr>
            <a:lvl8pPr marL="3720145" indent="0">
              <a:buNone/>
              <a:defRPr sz="1860"/>
            </a:lvl8pPr>
            <a:lvl9pPr marL="4251594" indent="0">
              <a:buNone/>
              <a:defRPr sz="1860"/>
            </a:lvl9pPr>
          </a:lstStyle>
          <a:p>
            <a:pPr lvl="0"/>
            <a:r>
              <a:rPr lang="ja-JP" altLang="en-US"/>
              <a:t>マスター テキストの書式設定</a:t>
            </a:r>
          </a:p>
        </p:txBody>
      </p:sp>
      <p:sp>
        <p:nvSpPr>
          <p:cNvPr id="4" name="日付プレースホルダー 3">
            <a:extLst>
              <a:ext uri="{FF2B5EF4-FFF2-40B4-BE49-F238E27FC236}">
                <a16:creationId xmlns:a16="http://schemas.microsoft.com/office/drawing/2014/main" id="{53F44A06-2C1C-4D00-B68D-212AD4928164}"/>
              </a:ext>
            </a:extLst>
          </p:cNvPr>
          <p:cNvSpPr>
            <a:spLocks noGrp="1"/>
          </p:cNvSpPr>
          <p:nvPr>
            <p:ph type="dt" sz="half" idx="10"/>
          </p:nvPr>
        </p:nvSpPr>
        <p:spPr/>
        <p:txBody>
          <a:bodyPr/>
          <a:lstStyle>
            <a:lvl1pPr>
              <a:defRPr/>
            </a:lvl1pPr>
          </a:lstStyle>
          <a:p>
            <a:fld id="{7CCD21AF-EA7A-4EFD-AF89-8F11A1D79602}" type="datetime1">
              <a:rPr lang="ja-JP" altLang="en-US"/>
              <a:pPr/>
              <a:t>2021/7/26</a:t>
            </a:fld>
            <a:endParaRPr lang="en-US" altLang="ja-JP"/>
          </a:p>
        </p:txBody>
      </p:sp>
      <p:sp>
        <p:nvSpPr>
          <p:cNvPr id="5" name="フッター プレースホルダー 4">
            <a:extLst>
              <a:ext uri="{FF2B5EF4-FFF2-40B4-BE49-F238E27FC236}">
                <a16:creationId xmlns:a16="http://schemas.microsoft.com/office/drawing/2014/main" id="{8595BCC4-6CE4-41A8-AEBC-764F165D32BB}"/>
              </a:ext>
            </a:extLst>
          </p:cNvPr>
          <p:cNvSpPr>
            <a:spLocks noGrp="1"/>
          </p:cNvSpPr>
          <p:nvPr>
            <p:ph type="ftr" sz="quarter" idx="11"/>
          </p:nvPr>
        </p:nvSpPr>
        <p:spPr/>
        <p:txBody>
          <a:bodyPr/>
          <a:lstStyle>
            <a:lvl1pPr>
              <a:defRPr/>
            </a:lvl1pPr>
          </a:lstStyle>
          <a:p>
            <a:endParaRPr lang="en-US" altLang="ja-JP"/>
          </a:p>
        </p:txBody>
      </p:sp>
      <p:sp>
        <p:nvSpPr>
          <p:cNvPr id="6" name="スライド番号プレースホルダー 5">
            <a:extLst>
              <a:ext uri="{FF2B5EF4-FFF2-40B4-BE49-F238E27FC236}">
                <a16:creationId xmlns:a16="http://schemas.microsoft.com/office/drawing/2014/main" id="{E692BF61-BAA8-48E8-B1BA-4C57BB1C8FEC}"/>
              </a:ext>
            </a:extLst>
          </p:cNvPr>
          <p:cNvSpPr>
            <a:spLocks noGrp="1"/>
          </p:cNvSpPr>
          <p:nvPr>
            <p:ph type="sldNum" sz="quarter" idx="12"/>
          </p:nvPr>
        </p:nvSpPr>
        <p:spPr/>
        <p:txBody>
          <a:bodyPr/>
          <a:lstStyle>
            <a:lvl1pPr>
              <a:defRPr/>
            </a:lvl1pPr>
          </a:lstStyle>
          <a:p>
            <a:fld id="{CC225B97-7E01-479D-8650-F0BBFF8DA1C6}" type="slidenum">
              <a:rPr lang="en-US" altLang="ja-JP"/>
              <a:pPr/>
              <a:t>‹#›</a:t>
            </a:fld>
            <a:endParaRPr lang="en-US" altLang="ja-JP"/>
          </a:p>
        </p:txBody>
      </p:sp>
    </p:spTree>
    <p:extLst>
      <p:ext uri="{BB962C8B-B14F-4D97-AF65-F5344CB8AC3E}">
        <p14:creationId xmlns:p14="http://schemas.microsoft.com/office/powerpoint/2010/main" val="11256541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D39156E-6E91-4314-ABDB-41A8DFC2944D}"/>
              </a:ext>
            </a:extLst>
          </p:cNvPr>
          <p:cNvSpPr>
            <a:spLocks noGrp="1"/>
          </p:cNvSpPr>
          <p:nvPr>
            <p:ph type="title"/>
          </p:nvPr>
        </p:nvSpPr>
        <p:spPr/>
        <p:txBody>
          <a:bodyPr/>
          <a:lstStyle/>
          <a:p>
            <a:r>
              <a:rPr lang="ja-JP" altLang="en-US"/>
              <a:t>マスター タイトルの書式設定</a:t>
            </a:r>
          </a:p>
        </p:txBody>
      </p:sp>
      <p:sp>
        <p:nvSpPr>
          <p:cNvPr id="3" name="コンテンツ プレースホルダー 2">
            <a:extLst>
              <a:ext uri="{FF2B5EF4-FFF2-40B4-BE49-F238E27FC236}">
                <a16:creationId xmlns:a16="http://schemas.microsoft.com/office/drawing/2014/main" id="{F2949B37-6814-4BD8-9299-C6871EEEA658}"/>
              </a:ext>
            </a:extLst>
          </p:cNvPr>
          <p:cNvSpPr>
            <a:spLocks noGrp="1"/>
          </p:cNvSpPr>
          <p:nvPr>
            <p:ph sz="half" idx="1"/>
          </p:nvPr>
        </p:nvSpPr>
        <p:spPr>
          <a:xfrm>
            <a:off x="743649" y="1435053"/>
            <a:ext cx="4734989" cy="570696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a:extLst>
              <a:ext uri="{FF2B5EF4-FFF2-40B4-BE49-F238E27FC236}">
                <a16:creationId xmlns:a16="http://schemas.microsoft.com/office/drawing/2014/main" id="{46638C42-7DF2-48DE-A622-E1C6AEC57CB8}"/>
              </a:ext>
            </a:extLst>
          </p:cNvPr>
          <p:cNvSpPr>
            <a:spLocks noGrp="1"/>
          </p:cNvSpPr>
          <p:nvPr>
            <p:ph sz="half" idx="2"/>
          </p:nvPr>
        </p:nvSpPr>
        <p:spPr>
          <a:xfrm>
            <a:off x="5655785" y="1435053"/>
            <a:ext cx="4734989" cy="570696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4">
            <a:extLst>
              <a:ext uri="{FF2B5EF4-FFF2-40B4-BE49-F238E27FC236}">
                <a16:creationId xmlns:a16="http://schemas.microsoft.com/office/drawing/2014/main" id="{6D83011E-72FA-4721-85ED-EA1D4169479A}"/>
              </a:ext>
            </a:extLst>
          </p:cNvPr>
          <p:cNvSpPr>
            <a:spLocks noGrp="1"/>
          </p:cNvSpPr>
          <p:nvPr>
            <p:ph type="dt" sz="half" idx="10"/>
          </p:nvPr>
        </p:nvSpPr>
        <p:spPr/>
        <p:txBody>
          <a:bodyPr/>
          <a:lstStyle>
            <a:lvl1pPr>
              <a:defRPr/>
            </a:lvl1pPr>
          </a:lstStyle>
          <a:p>
            <a:fld id="{E094C1F2-1587-4068-8336-38300B417797}" type="datetime1">
              <a:rPr lang="ja-JP" altLang="en-US"/>
              <a:pPr/>
              <a:t>2021/7/26</a:t>
            </a:fld>
            <a:endParaRPr lang="en-US" altLang="ja-JP"/>
          </a:p>
        </p:txBody>
      </p:sp>
      <p:sp>
        <p:nvSpPr>
          <p:cNvPr id="6" name="フッター プレースホルダー 5">
            <a:extLst>
              <a:ext uri="{FF2B5EF4-FFF2-40B4-BE49-F238E27FC236}">
                <a16:creationId xmlns:a16="http://schemas.microsoft.com/office/drawing/2014/main" id="{74A4D3B9-EE8F-4B96-B175-3C889799588B}"/>
              </a:ext>
            </a:extLst>
          </p:cNvPr>
          <p:cNvSpPr>
            <a:spLocks noGrp="1"/>
          </p:cNvSpPr>
          <p:nvPr>
            <p:ph type="ftr" sz="quarter" idx="11"/>
          </p:nvPr>
        </p:nvSpPr>
        <p:spPr/>
        <p:txBody>
          <a:bodyPr/>
          <a:lstStyle>
            <a:lvl1pPr>
              <a:defRPr/>
            </a:lvl1pPr>
          </a:lstStyle>
          <a:p>
            <a:endParaRPr lang="en-US" altLang="ja-JP"/>
          </a:p>
        </p:txBody>
      </p:sp>
      <p:sp>
        <p:nvSpPr>
          <p:cNvPr id="7" name="スライド番号プレースホルダー 6">
            <a:extLst>
              <a:ext uri="{FF2B5EF4-FFF2-40B4-BE49-F238E27FC236}">
                <a16:creationId xmlns:a16="http://schemas.microsoft.com/office/drawing/2014/main" id="{739DE471-C23D-4B17-AAB3-9F0EAE7805EE}"/>
              </a:ext>
            </a:extLst>
          </p:cNvPr>
          <p:cNvSpPr>
            <a:spLocks noGrp="1"/>
          </p:cNvSpPr>
          <p:nvPr>
            <p:ph type="sldNum" sz="quarter" idx="12"/>
          </p:nvPr>
        </p:nvSpPr>
        <p:spPr/>
        <p:txBody>
          <a:bodyPr/>
          <a:lstStyle>
            <a:lvl1pPr>
              <a:defRPr/>
            </a:lvl1pPr>
          </a:lstStyle>
          <a:p>
            <a:fld id="{85A0E27F-16C6-4FAD-84F8-D6DBD834906C}" type="slidenum">
              <a:rPr lang="en-US" altLang="ja-JP"/>
              <a:pPr/>
              <a:t>‹#›</a:t>
            </a:fld>
            <a:endParaRPr lang="en-US" altLang="ja-JP"/>
          </a:p>
        </p:txBody>
      </p:sp>
    </p:spTree>
    <p:extLst>
      <p:ext uri="{BB962C8B-B14F-4D97-AF65-F5344CB8AC3E}">
        <p14:creationId xmlns:p14="http://schemas.microsoft.com/office/powerpoint/2010/main" val="24682720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E935D34-99B1-47DD-836B-E6C3A9541F65}"/>
              </a:ext>
            </a:extLst>
          </p:cNvPr>
          <p:cNvSpPr>
            <a:spLocks noGrp="1"/>
          </p:cNvSpPr>
          <p:nvPr>
            <p:ph type="title"/>
          </p:nvPr>
        </p:nvSpPr>
        <p:spPr>
          <a:xfrm>
            <a:off x="736268" y="402628"/>
            <a:ext cx="9222711" cy="1460909"/>
          </a:xfrm>
        </p:spPr>
        <p:txBody>
          <a:bodyPr/>
          <a:lstStyle/>
          <a:p>
            <a:r>
              <a:rPr lang="ja-JP" altLang="en-US"/>
              <a:t>マスター タイトルの書式設定</a:t>
            </a:r>
          </a:p>
        </p:txBody>
      </p:sp>
      <p:sp>
        <p:nvSpPr>
          <p:cNvPr id="3" name="テキスト プレースホルダー 2">
            <a:extLst>
              <a:ext uri="{FF2B5EF4-FFF2-40B4-BE49-F238E27FC236}">
                <a16:creationId xmlns:a16="http://schemas.microsoft.com/office/drawing/2014/main" id="{82491CF1-2C67-4BB6-A1B6-917B32FAC167}"/>
              </a:ext>
            </a:extLst>
          </p:cNvPr>
          <p:cNvSpPr>
            <a:spLocks noGrp="1"/>
          </p:cNvSpPr>
          <p:nvPr>
            <p:ph type="body" idx="1"/>
          </p:nvPr>
        </p:nvSpPr>
        <p:spPr>
          <a:xfrm>
            <a:off x="736268" y="1854302"/>
            <a:ext cx="4524627" cy="906835"/>
          </a:xfrm>
        </p:spPr>
        <p:txBody>
          <a:bodyPr anchor="b"/>
          <a:lstStyle>
            <a:lvl1pPr marL="0" indent="0">
              <a:buNone/>
              <a:defRPr sz="2790" b="1"/>
            </a:lvl1pPr>
            <a:lvl2pPr marL="531449" indent="0">
              <a:buNone/>
              <a:defRPr sz="2325" b="1"/>
            </a:lvl2pPr>
            <a:lvl3pPr marL="1062899" indent="0">
              <a:buNone/>
              <a:defRPr sz="2092" b="1"/>
            </a:lvl3pPr>
            <a:lvl4pPr marL="1594348" indent="0">
              <a:buNone/>
              <a:defRPr sz="1860" b="1"/>
            </a:lvl4pPr>
            <a:lvl5pPr marL="2125797" indent="0">
              <a:buNone/>
              <a:defRPr sz="1860" b="1"/>
            </a:lvl5pPr>
            <a:lvl6pPr marL="2657246" indent="0">
              <a:buNone/>
              <a:defRPr sz="1860" b="1"/>
            </a:lvl6pPr>
            <a:lvl7pPr marL="3188696" indent="0">
              <a:buNone/>
              <a:defRPr sz="1860" b="1"/>
            </a:lvl7pPr>
            <a:lvl8pPr marL="3720145" indent="0">
              <a:buNone/>
              <a:defRPr sz="1860" b="1"/>
            </a:lvl8pPr>
            <a:lvl9pPr marL="4251594" indent="0">
              <a:buNone/>
              <a:defRPr sz="1860" b="1"/>
            </a:lvl9pPr>
          </a:lstStyle>
          <a:p>
            <a:pPr lvl="0"/>
            <a:r>
              <a:rPr lang="ja-JP" altLang="en-US"/>
              <a:t>マスター テキストの書式設定</a:t>
            </a:r>
          </a:p>
        </p:txBody>
      </p:sp>
      <p:sp>
        <p:nvSpPr>
          <p:cNvPr id="4" name="コンテンツ プレースホルダー 3">
            <a:extLst>
              <a:ext uri="{FF2B5EF4-FFF2-40B4-BE49-F238E27FC236}">
                <a16:creationId xmlns:a16="http://schemas.microsoft.com/office/drawing/2014/main" id="{80304305-A41D-485B-99B3-0809ED7ACD1B}"/>
              </a:ext>
            </a:extLst>
          </p:cNvPr>
          <p:cNvSpPr>
            <a:spLocks noGrp="1"/>
          </p:cNvSpPr>
          <p:nvPr>
            <p:ph sz="half" idx="2"/>
          </p:nvPr>
        </p:nvSpPr>
        <p:spPr>
          <a:xfrm>
            <a:off x="736268" y="2761136"/>
            <a:ext cx="4524627" cy="4063209"/>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a:extLst>
              <a:ext uri="{FF2B5EF4-FFF2-40B4-BE49-F238E27FC236}">
                <a16:creationId xmlns:a16="http://schemas.microsoft.com/office/drawing/2014/main" id="{72BDB693-E8AD-471C-9B19-D12DB2864BE8}"/>
              </a:ext>
            </a:extLst>
          </p:cNvPr>
          <p:cNvSpPr>
            <a:spLocks noGrp="1"/>
          </p:cNvSpPr>
          <p:nvPr>
            <p:ph type="body" sz="quarter" idx="3"/>
          </p:nvPr>
        </p:nvSpPr>
        <p:spPr>
          <a:xfrm>
            <a:off x="5414053" y="1854302"/>
            <a:ext cx="4544926" cy="906835"/>
          </a:xfrm>
        </p:spPr>
        <p:txBody>
          <a:bodyPr anchor="b"/>
          <a:lstStyle>
            <a:lvl1pPr marL="0" indent="0">
              <a:buNone/>
              <a:defRPr sz="2790" b="1"/>
            </a:lvl1pPr>
            <a:lvl2pPr marL="531449" indent="0">
              <a:buNone/>
              <a:defRPr sz="2325" b="1"/>
            </a:lvl2pPr>
            <a:lvl3pPr marL="1062899" indent="0">
              <a:buNone/>
              <a:defRPr sz="2092" b="1"/>
            </a:lvl3pPr>
            <a:lvl4pPr marL="1594348" indent="0">
              <a:buNone/>
              <a:defRPr sz="1860" b="1"/>
            </a:lvl4pPr>
            <a:lvl5pPr marL="2125797" indent="0">
              <a:buNone/>
              <a:defRPr sz="1860" b="1"/>
            </a:lvl5pPr>
            <a:lvl6pPr marL="2657246" indent="0">
              <a:buNone/>
              <a:defRPr sz="1860" b="1"/>
            </a:lvl6pPr>
            <a:lvl7pPr marL="3188696" indent="0">
              <a:buNone/>
              <a:defRPr sz="1860" b="1"/>
            </a:lvl7pPr>
            <a:lvl8pPr marL="3720145" indent="0">
              <a:buNone/>
              <a:defRPr sz="1860" b="1"/>
            </a:lvl8pPr>
            <a:lvl9pPr marL="4251594" indent="0">
              <a:buNone/>
              <a:defRPr sz="1860" b="1"/>
            </a:lvl9pPr>
          </a:lstStyle>
          <a:p>
            <a:pPr lvl="0"/>
            <a:r>
              <a:rPr lang="ja-JP" altLang="en-US"/>
              <a:t>マスター テキストの書式設定</a:t>
            </a:r>
          </a:p>
        </p:txBody>
      </p:sp>
      <p:sp>
        <p:nvSpPr>
          <p:cNvPr id="6" name="コンテンツ プレースホルダー 5">
            <a:extLst>
              <a:ext uri="{FF2B5EF4-FFF2-40B4-BE49-F238E27FC236}">
                <a16:creationId xmlns:a16="http://schemas.microsoft.com/office/drawing/2014/main" id="{32F5B93A-8B41-4274-879A-605D5DE0251C}"/>
              </a:ext>
            </a:extLst>
          </p:cNvPr>
          <p:cNvSpPr>
            <a:spLocks noGrp="1"/>
          </p:cNvSpPr>
          <p:nvPr>
            <p:ph sz="quarter" idx="4"/>
          </p:nvPr>
        </p:nvSpPr>
        <p:spPr>
          <a:xfrm>
            <a:off x="5414053" y="2761136"/>
            <a:ext cx="4544926" cy="4063209"/>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6">
            <a:extLst>
              <a:ext uri="{FF2B5EF4-FFF2-40B4-BE49-F238E27FC236}">
                <a16:creationId xmlns:a16="http://schemas.microsoft.com/office/drawing/2014/main" id="{8638CAFB-E0D5-4774-A56D-434E91105E49}"/>
              </a:ext>
            </a:extLst>
          </p:cNvPr>
          <p:cNvSpPr>
            <a:spLocks noGrp="1"/>
          </p:cNvSpPr>
          <p:nvPr>
            <p:ph type="dt" sz="half" idx="10"/>
          </p:nvPr>
        </p:nvSpPr>
        <p:spPr/>
        <p:txBody>
          <a:bodyPr/>
          <a:lstStyle>
            <a:lvl1pPr>
              <a:defRPr/>
            </a:lvl1pPr>
          </a:lstStyle>
          <a:p>
            <a:fld id="{03401FB3-A3A7-4DCE-B8EA-4AFA64296A36}" type="datetime1">
              <a:rPr lang="ja-JP" altLang="en-US"/>
              <a:pPr/>
              <a:t>2021/7/26</a:t>
            </a:fld>
            <a:endParaRPr lang="en-US" altLang="ja-JP"/>
          </a:p>
        </p:txBody>
      </p:sp>
      <p:sp>
        <p:nvSpPr>
          <p:cNvPr id="8" name="フッター プレースホルダー 7">
            <a:extLst>
              <a:ext uri="{FF2B5EF4-FFF2-40B4-BE49-F238E27FC236}">
                <a16:creationId xmlns:a16="http://schemas.microsoft.com/office/drawing/2014/main" id="{98FEDD65-F498-411D-9E3A-39F20B33F24D}"/>
              </a:ext>
            </a:extLst>
          </p:cNvPr>
          <p:cNvSpPr>
            <a:spLocks noGrp="1"/>
          </p:cNvSpPr>
          <p:nvPr>
            <p:ph type="ftr" sz="quarter" idx="11"/>
          </p:nvPr>
        </p:nvSpPr>
        <p:spPr/>
        <p:txBody>
          <a:bodyPr/>
          <a:lstStyle>
            <a:lvl1pPr>
              <a:defRPr/>
            </a:lvl1pPr>
          </a:lstStyle>
          <a:p>
            <a:endParaRPr lang="en-US" altLang="ja-JP"/>
          </a:p>
        </p:txBody>
      </p:sp>
      <p:sp>
        <p:nvSpPr>
          <p:cNvPr id="9" name="スライド番号プレースホルダー 8">
            <a:extLst>
              <a:ext uri="{FF2B5EF4-FFF2-40B4-BE49-F238E27FC236}">
                <a16:creationId xmlns:a16="http://schemas.microsoft.com/office/drawing/2014/main" id="{60BCE51E-7457-4456-9589-EEC909312335}"/>
              </a:ext>
            </a:extLst>
          </p:cNvPr>
          <p:cNvSpPr>
            <a:spLocks noGrp="1"/>
          </p:cNvSpPr>
          <p:nvPr>
            <p:ph type="sldNum" sz="quarter" idx="12"/>
          </p:nvPr>
        </p:nvSpPr>
        <p:spPr/>
        <p:txBody>
          <a:bodyPr/>
          <a:lstStyle>
            <a:lvl1pPr>
              <a:defRPr/>
            </a:lvl1pPr>
          </a:lstStyle>
          <a:p>
            <a:fld id="{70C2E10C-E990-4108-BEAA-1ADA4F68B5D2}" type="slidenum">
              <a:rPr lang="en-US" altLang="ja-JP"/>
              <a:pPr/>
              <a:t>‹#›</a:t>
            </a:fld>
            <a:endParaRPr lang="en-US" altLang="ja-JP"/>
          </a:p>
        </p:txBody>
      </p:sp>
    </p:spTree>
    <p:extLst>
      <p:ext uri="{BB962C8B-B14F-4D97-AF65-F5344CB8AC3E}">
        <p14:creationId xmlns:p14="http://schemas.microsoft.com/office/powerpoint/2010/main" val="7268366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0E5E17C-BB36-40EF-8C63-3996EEFC1450}"/>
              </a:ext>
            </a:extLst>
          </p:cNvPr>
          <p:cNvSpPr>
            <a:spLocks noGrp="1"/>
          </p:cNvSpPr>
          <p:nvPr>
            <p:ph type="title"/>
          </p:nvPr>
        </p:nvSpPr>
        <p:spPr/>
        <p:txBody>
          <a:bodyPr/>
          <a:lstStyle/>
          <a:p>
            <a:r>
              <a:rPr lang="ja-JP" altLang="en-US"/>
              <a:t>マスター タイトルの書式設定</a:t>
            </a:r>
          </a:p>
        </p:txBody>
      </p:sp>
      <p:sp>
        <p:nvSpPr>
          <p:cNvPr id="3" name="日付プレースホルダー 2">
            <a:extLst>
              <a:ext uri="{FF2B5EF4-FFF2-40B4-BE49-F238E27FC236}">
                <a16:creationId xmlns:a16="http://schemas.microsoft.com/office/drawing/2014/main" id="{662239F5-58BB-4561-9E13-CB73A3A91AE3}"/>
              </a:ext>
            </a:extLst>
          </p:cNvPr>
          <p:cNvSpPr>
            <a:spLocks noGrp="1"/>
          </p:cNvSpPr>
          <p:nvPr>
            <p:ph type="dt" sz="half" idx="10"/>
          </p:nvPr>
        </p:nvSpPr>
        <p:spPr/>
        <p:txBody>
          <a:bodyPr/>
          <a:lstStyle>
            <a:lvl1pPr>
              <a:defRPr/>
            </a:lvl1pPr>
          </a:lstStyle>
          <a:p>
            <a:fld id="{564F5259-DB07-4AC0-B1AC-C4299CB8101C}" type="datetime1">
              <a:rPr lang="ja-JP" altLang="en-US"/>
              <a:pPr/>
              <a:t>2021/7/26</a:t>
            </a:fld>
            <a:endParaRPr lang="en-US" altLang="ja-JP"/>
          </a:p>
        </p:txBody>
      </p:sp>
      <p:sp>
        <p:nvSpPr>
          <p:cNvPr id="4" name="フッター プレースホルダー 3">
            <a:extLst>
              <a:ext uri="{FF2B5EF4-FFF2-40B4-BE49-F238E27FC236}">
                <a16:creationId xmlns:a16="http://schemas.microsoft.com/office/drawing/2014/main" id="{E73082D6-0199-4403-871C-9BFA4B123D21}"/>
              </a:ext>
            </a:extLst>
          </p:cNvPr>
          <p:cNvSpPr>
            <a:spLocks noGrp="1"/>
          </p:cNvSpPr>
          <p:nvPr>
            <p:ph type="ftr" sz="quarter" idx="11"/>
          </p:nvPr>
        </p:nvSpPr>
        <p:spPr/>
        <p:txBody>
          <a:bodyPr/>
          <a:lstStyle>
            <a:lvl1pPr>
              <a:defRPr/>
            </a:lvl1pPr>
          </a:lstStyle>
          <a:p>
            <a:endParaRPr lang="en-US" altLang="ja-JP"/>
          </a:p>
        </p:txBody>
      </p:sp>
      <p:sp>
        <p:nvSpPr>
          <p:cNvPr id="5" name="スライド番号プレースホルダー 4">
            <a:extLst>
              <a:ext uri="{FF2B5EF4-FFF2-40B4-BE49-F238E27FC236}">
                <a16:creationId xmlns:a16="http://schemas.microsoft.com/office/drawing/2014/main" id="{B6687D03-7219-4A8D-B022-F9C105DA3753}"/>
              </a:ext>
            </a:extLst>
          </p:cNvPr>
          <p:cNvSpPr>
            <a:spLocks noGrp="1"/>
          </p:cNvSpPr>
          <p:nvPr>
            <p:ph type="sldNum" sz="quarter" idx="12"/>
          </p:nvPr>
        </p:nvSpPr>
        <p:spPr/>
        <p:txBody>
          <a:bodyPr/>
          <a:lstStyle>
            <a:lvl1pPr>
              <a:defRPr/>
            </a:lvl1pPr>
          </a:lstStyle>
          <a:p>
            <a:fld id="{F7001B47-AC50-416D-A19F-3FEAB5CB8010}" type="slidenum">
              <a:rPr lang="en-US" altLang="ja-JP"/>
              <a:pPr/>
              <a:t>‹#›</a:t>
            </a:fld>
            <a:endParaRPr lang="en-US" altLang="ja-JP"/>
          </a:p>
        </p:txBody>
      </p:sp>
    </p:spTree>
    <p:extLst>
      <p:ext uri="{BB962C8B-B14F-4D97-AF65-F5344CB8AC3E}">
        <p14:creationId xmlns:p14="http://schemas.microsoft.com/office/powerpoint/2010/main" val="272857905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83C4B3DA-F381-444E-B1F1-896805396C5D}"/>
              </a:ext>
            </a:extLst>
          </p:cNvPr>
          <p:cNvSpPr>
            <a:spLocks noGrp="1"/>
          </p:cNvSpPr>
          <p:nvPr>
            <p:ph type="dt" sz="half" idx="10"/>
          </p:nvPr>
        </p:nvSpPr>
        <p:spPr/>
        <p:txBody>
          <a:bodyPr/>
          <a:lstStyle>
            <a:lvl1pPr>
              <a:defRPr/>
            </a:lvl1pPr>
          </a:lstStyle>
          <a:p>
            <a:fld id="{B90E21AE-4F3E-44B4-9FD1-F9F274502A3E}" type="datetime1">
              <a:rPr lang="ja-JP" altLang="en-US"/>
              <a:pPr/>
              <a:t>2021/7/26</a:t>
            </a:fld>
            <a:endParaRPr lang="en-US" altLang="ja-JP"/>
          </a:p>
        </p:txBody>
      </p:sp>
      <p:sp>
        <p:nvSpPr>
          <p:cNvPr id="3" name="フッター プレースホルダー 2">
            <a:extLst>
              <a:ext uri="{FF2B5EF4-FFF2-40B4-BE49-F238E27FC236}">
                <a16:creationId xmlns:a16="http://schemas.microsoft.com/office/drawing/2014/main" id="{0920C98B-A82E-4B71-9872-7FFB1C0BD7A2}"/>
              </a:ext>
            </a:extLst>
          </p:cNvPr>
          <p:cNvSpPr>
            <a:spLocks noGrp="1"/>
          </p:cNvSpPr>
          <p:nvPr>
            <p:ph type="ftr" sz="quarter" idx="11"/>
          </p:nvPr>
        </p:nvSpPr>
        <p:spPr/>
        <p:txBody>
          <a:bodyPr/>
          <a:lstStyle>
            <a:lvl1pPr>
              <a:defRPr/>
            </a:lvl1pPr>
          </a:lstStyle>
          <a:p>
            <a:endParaRPr lang="en-US" altLang="ja-JP"/>
          </a:p>
        </p:txBody>
      </p:sp>
      <p:sp>
        <p:nvSpPr>
          <p:cNvPr id="4" name="スライド番号プレースホルダー 3">
            <a:extLst>
              <a:ext uri="{FF2B5EF4-FFF2-40B4-BE49-F238E27FC236}">
                <a16:creationId xmlns:a16="http://schemas.microsoft.com/office/drawing/2014/main" id="{3A7F9A31-491E-424B-AB58-E0BAA6310A2C}"/>
              </a:ext>
            </a:extLst>
          </p:cNvPr>
          <p:cNvSpPr>
            <a:spLocks noGrp="1"/>
          </p:cNvSpPr>
          <p:nvPr>
            <p:ph type="sldNum" sz="quarter" idx="12"/>
          </p:nvPr>
        </p:nvSpPr>
        <p:spPr/>
        <p:txBody>
          <a:bodyPr/>
          <a:lstStyle>
            <a:lvl1pPr>
              <a:defRPr/>
            </a:lvl1pPr>
          </a:lstStyle>
          <a:p>
            <a:fld id="{7FFAA177-5177-4E12-9FC0-46F108D0801A}" type="slidenum">
              <a:rPr lang="en-US" altLang="ja-JP"/>
              <a:pPr/>
              <a:t>‹#›</a:t>
            </a:fld>
            <a:endParaRPr lang="en-US" altLang="ja-JP"/>
          </a:p>
        </p:txBody>
      </p:sp>
    </p:spTree>
    <p:extLst>
      <p:ext uri="{BB962C8B-B14F-4D97-AF65-F5344CB8AC3E}">
        <p14:creationId xmlns:p14="http://schemas.microsoft.com/office/powerpoint/2010/main" val="36333934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セクション見出し">
    <p:spTree>
      <p:nvGrpSpPr>
        <p:cNvPr id="1" name=""/>
        <p:cNvGrpSpPr/>
        <p:nvPr/>
      </p:nvGrpSpPr>
      <p:grpSpPr>
        <a:xfrm>
          <a:off x="0" y="0"/>
          <a:ext cx="0" cy="0"/>
          <a:chOff x="0" y="0"/>
          <a:chExt cx="0" cy="0"/>
        </a:xfrm>
      </p:grpSpPr>
      <p:pic>
        <p:nvPicPr>
          <p:cNvPr id="10" name="図 2" descr="C:\Users\PD_Fukasawa\Desktop\Back-08.png"/>
          <p:cNvPicPr>
            <a:picLocks noChangeAspect="1" noChangeArrowheads="1"/>
          </p:cNvPicPr>
          <p:nvPr userDrawn="1"/>
        </p:nvPicPr>
        <p:blipFill>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colorTemperature colorTemp="11200"/>
                    </a14:imgEffect>
                    <a14:imgEffect>
                      <a14:saturation sat="400000"/>
                    </a14:imgEffect>
                  </a14:imgLayer>
                </a14:imgProps>
              </a:ext>
              <a:ext uri="{28A0092B-C50C-407E-A947-70E740481C1C}">
                <a14:useLocalDpi xmlns:a14="http://schemas.microsoft.com/office/drawing/2010/main"/>
              </a:ext>
            </a:extLst>
          </a:blip>
          <a:srcRect/>
          <a:stretch>
            <a:fillRect/>
          </a:stretch>
        </p:blipFill>
        <p:spPr bwMode="auto">
          <a:xfrm flipV="1">
            <a:off x="0" y="1588"/>
            <a:ext cx="10691813" cy="7559675"/>
          </a:xfrm>
          <a:prstGeom prst="rect">
            <a:avLst/>
          </a:prstGeom>
          <a:noFill/>
          <a:extLst>
            <a:ext uri="{909E8E84-426E-40DD-AFC4-6F175D3DCCD1}">
              <a14:hiddenFill xmlns:a14="http://schemas.microsoft.com/office/drawing/2010/main">
                <a:solidFill>
                  <a:srgbClr val="FFFFFF"/>
                </a:solidFill>
              </a14:hiddenFill>
            </a:ext>
          </a:extLst>
        </p:spPr>
      </p:pic>
      <p:sp>
        <p:nvSpPr>
          <p:cNvPr id="4" name="日付プレースホルダー 3"/>
          <p:cNvSpPr>
            <a:spLocks noGrp="1"/>
          </p:cNvSpPr>
          <p:nvPr>
            <p:ph type="dt" sz="half" idx="10"/>
          </p:nvPr>
        </p:nvSpPr>
        <p:spPr/>
        <p:txBody>
          <a:bodyPr/>
          <a:lstStyle/>
          <a:p>
            <a:fld id="{04931351-92F6-47B4-B6FA-08BBE8070DF3}" type="datetimeFigureOut">
              <a:rPr kumimoji="1" lang="ja-JP" altLang="en-US" smtClean="0"/>
              <a:t>2021/7/26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D002602-FC44-4815-B2EE-5DB60B3A541D}" type="slidenum">
              <a:rPr kumimoji="1" lang="ja-JP" altLang="en-US" smtClean="0"/>
              <a:t>‹#›</a:t>
            </a:fld>
            <a:endParaRPr kumimoji="1" lang="ja-JP" altLang="en-US"/>
          </a:p>
        </p:txBody>
      </p:sp>
      <p:sp>
        <p:nvSpPr>
          <p:cNvPr id="8" name="テキスト プレースホルダー 2"/>
          <p:cNvSpPr>
            <a:spLocks noGrp="1"/>
          </p:cNvSpPr>
          <p:nvPr>
            <p:ph idx="1"/>
          </p:nvPr>
        </p:nvSpPr>
        <p:spPr>
          <a:xfrm>
            <a:off x="522164" y="2700511"/>
            <a:ext cx="9433048" cy="4126870"/>
          </a:xfrm>
          <a:prstGeom prst="rect">
            <a:avLst/>
          </a:prstGeom>
        </p:spPr>
        <p:txBody>
          <a:bodyPr vert="horz" lIns="104306" tIns="52153" rIns="104306" bIns="52153" rtlCol="0">
            <a:normAutofit/>
          </a:bodyPr>
          <a:lstStyle>
            <a:lvl1pPr>
              <a:defRPr sz="3200"/>
            </a:lvl1pPr>
            <a:lvl2pPr>
              <a:defRPr sz="2400"/>
            </a:lvl2pPr>
            <a:lvl3pPr>
              <a:defRPr sz="2000"/>
            </a:lvl3pPr>
            <a:lvl4pPr>
              <a:defRPr sz="1800"/>
            </a:lvl4pPr>
            <a:lvl5pPr>
              <a:defRPr sz="1800"/>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dirty="0"/>
          </a:p>
        </p:txBody>
      </p:sp>
      <p:sp>
        <p:nvSpPr>
          <p:cNvPr id="9" name="タイトル プレースホルダー 1"/>
          <p:cNvSpPr>
            <a:spLocks noGrp="1"/>
          </p:cNvSpPr>
          <p:nvPr>
            <p:ph type="title"/>
          </p:nvPr>
        </p:nvSpPr>
        <p:spPr>
          <a:xfrm>
            <a:off x="522164" y="1764407"/>
            <a:ext cx="8340422" cy="720080"/>
          </a:xfrm>
          <a:prstGeom prst="rect">
            <a:avLst/>
          </a:prstGeom>
        </p:spPr>
        <p:txBody>
          <a:bodyPr vert="horz" lIns="104306" tIns="52153" rIns="104306" bIns="52153" rtlCol="0" anchor="ctr">
            <a:noAutofit/>
          </a:bodyPr>
          <a:lstStyle>
            <a:lvl1pPr algn="l">
              <a:defRPr sz="4000" b="1"/>
            </a:lvl1pPr>
          </a:lstStyle>
          <a:p>
            <a:r>
              <a:rPr kumimoji="1" lang="ja-JP" altLang="en-US"/>
              <a:t>マスター タイトルの書式設定</a:t>
            </a:r>
            <a:endParaRPr kumimoji="1" lang="ja-JP" altLang="en-US" dirty="0"/>
          </a:p>
        </p:txBody>
      </p:sp>
    </p:spTree>
    <p:extLst>
      <p:ext uri="{BB962C8B-B14F-4D97-AF65-F5344CB8AC3E}">
        <p14:creationId xmlns:p14="http://schemas.microsoft.com/office/powerpoint/2010/main" val="83832203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DF6EEEA-B40F-41F4-9367-6B8C5DDD43E7}"/>
              </a:ext>
            </a:extLst>
          </p:cNvPr>
          <p:cNvSpPr>
            <a:spLocks noGrp="1"/>
          </p:cNvSpPr>
          <p:nvPr>
            <p:ph type="title"/>
          </p:nvPr>
        </p:nvSpPr>
        <p:spPr>
          <a:xfrm>
            <a:off x="736268" y="504208"/>
            <a:ext cx="3448828" cy="1763802"/>
          </a:xfrm>
        </p:spPr>
        <p:txBody>
          <a:bodyPr anchor="b"/>
          <a:lstStyle>
            <a:lvl1pPr>
              <a:defRPr sz="3720"/>
            </a:lvl1pPr>
          </a:lstStyle>
          <a:p>
            <a:r>
              <a:rPr lang="ja-JP" altLang="en-US"/>
              <a:t>マスター タイトルの書式設定</a:t>
            </a:r>
          </a:p>
        </p:txBody>
      </p:sp>
      <p:sp>
        <p:nvSpPr>
          <p:cNvPr id="3" name="コンテンツ プレースホルダー 2">
            <a:extLst>
              <a:ext uri="{FF2B5EF4-FFF2-40B4-BE49-F238E27FC236}">
                <a16:creationId xmlns:a16="http://schemas.microsoft.com/office/drawing/2014/main" id="{BB168E35-0108-463D-88CE-F4A8C56DED22}"/>
              </a:ext>
            </a:extLst>
          </p:cNvPr>
          <p:cNvSpPr>
            <a:spLocks noGrp="1"/>
          </p:cNvSpPr>
          <p:nvPr>
            <p:ph idx="1"/>
          </p:nvPr>
        </p:nvSpPr>
        <p:spPr>
          <a:xfrm>
            <a:off x="4546771" y="1087833"/>
            <a:ext cx="5412208" cy="5374518"/>
          </a:xfrm>
        </p:spPr>
        <p:txBody>
          <a:bodyPr/>
          <a:lstStyle>
            <a:lvl1pPr>
              <a:defRPr sz="3720"/>
            </a:lvl1pPr>
            <a:lvl2pPr>
              <a:defRPr sz="3255"/>
            </a:lvl2pPr>
            <a:lvl3pPr>
              <a:defRPr sz="2790"/>
            </a:lvl3pPr>
            <a:lvl4pPr>
              <a:defRPr sz="2325"/>
            </a:lvl4pPr>
            <a:lvl5pPr>
              <a:defRPr sz="2325"/>
            </a:lvl5pPr>
            <a:lvl6pPr>
              <a:defRPr sz="2325"/>
            </a:lvl6pPr>
            <a:lvl7pPr>
              <a:defRPr sz="2325"/>
            </a:lvl7pPr>
            <a:lvl8pPr>
              <a:defRPr sz="2325"/>
            </a:lvl8pPr>
            <a:lvl9pPr>
              <a:defRPr sz="2325"/>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a:extLst>
              <a:ext uri="{FF2B5EF4-FFF2-40B4-BE49-F238E27FC236}">
                <a16:creationId xmlns:a16="http://schemas.microsoft.com/office/drawing/2014/main" id="{5B24FEC7-C6D9-4AA8-8789-E8F704CDCA16}"/>
              </a:ext>
            </a:extLst>
          </p:cNvPr>
          <p:cNvSpPr>
            <a:spLocks noGrp="1"/>
          </p:cNvSpPr>
          <p:nvPr>
            <p:ph type="body" sz="half" idx="2"/>
          </p:nvPr>
        </p:nvSpPr>
        <p:spPr>
          <a:xfrm>
            <a:off x="736268" y="2268009"/>
            <a:ext cx="3448828" cy="4203575"/>
          </a:xfrm>
        </p:spPr>
        <p:txBody>
          <a:bodyPr/>
          <a:lstStyle>
            <a:lvl1pPr marL="0" indent="0">
              <a:buNone/>
              <a:defRPr sz="1860"/>
            </a:lvl1pPr>
            <a:lvl2pPr marL="531449" indent="0">
              <a:buNone/>
              <a:defRPr sz="1627"/>
            </a:lvl2pPr>
            <a:lvl3pPr marL="1062899" indent="0">
              <a:buNone/>
              <a:defRPr sz="1395"/>
            </a:lvl3pPr>
            <a:lvl4pPr marL="1594348" indent="0">
              <a:buNone/>
              <a:defRPr sz="1162"/>
            </a:lvl4pPr>
            <a:lvl5pPr marL="2125797" indent="0">
              <a:buNone/>
              <a:defRPr sz="1162"/>
            </a:lvl5pPr>
            <a:lvl6pPr marL="2657246" indent="0">
              <a:buNone/>
              <a:defRPr sz="1162"/>
            </a:lvl6pPr>
            <a:lvl7pPr marL="3188696" indent="0">
              <a:buNone/>
              <a:defRPr sz="1162"/>
            </a:lvl7pPr>
            <a:lvl8pPr marL="3720145" indent="0">
              <a:buNone/>
              <a:defRPr sz="1162"/>
            </a:lvl8pPr>
            <a:lvl9pPr marL="4251594" indent="0">
              <a:buNone/>
              <a:defRPr sz="1162"/>
            </a:lvl9pPr>
          </a:lstStyle>
          <a:p>
            <a:pPr lvl="0"/>
            <a:r>
              <a:rPr lang="ja-JP" altLang="en-US"/>
              <a:t>マスター テキストの書式設定</a:t>
            </a:r>
          </a:p>
        </p:txBody>
      </p:sp>
      <p:sp>
        <p:nvSpPr>
          <p:cNvPr id="5" name="日付プレースホルダー 4">
            <a:extLst>
              <a:ext uri="{FF2B5EF4-FFF2-40B4-BE49-F238E27FC236}">
                <a16:creationId xmlns:a16="http://schemas.microsoft.com/office/drawing/2014/main" id="{90DDFBA8-FBB8-4381-8343-F3FA3615E120}"/>
              </a:ext>
            </a:extLst>
          </p:cNvPr>
          <p:cNvSpPr>
            <a:spLocks noGrp="1"/>
          </p:cNvSpPr>
          <p:nvPr>
            <p:ph type="dt" sz="half" idx="10"/>
          </p:nvPr>
        </p:nvSpPr>
        <p:spPr/>
        <p:txBody>
          <a:bodyPr/>
          <a:lstStyle>
            <a:lvl1pPr>
              <a:defRPr/>
            </a:lvl1pPr>
          </a:lstStyle>
          <a:p>
            <a:fld id="{8A54AF8E-C5B6-45F3-9D6B-EA1828B0FB42}" type="datetime1">
              <a:rPr lang="ja-JP" altLang="en-US"/>
              <a:pPr/>
              <a:t>2021/7/26</a:t>
            </a:fld>
            <a:endParaRPr lang="en-US" altLang="ja-JP"/>
          </a:p>
        </p:txBody>
      </p:sp>
      <p:sp>
        <p:nvSpPr>
          <p:cNvPr id="6" name="フッター プレースホルダー 5">
            <a:extLst>
              <a:ext uri="{FF2B5EF4-FFF2-40B4-BE49-F238E27FC236}">
                <a16:creationId xmlns:a16="http://schemas.microsoft.com/office/drawing/2014/main" id="{378D85E5-256A-4D61-82AF-C5335EB0531A}"/>
              </a:ext>
            </a:extLst>
          </p:cNvPr>
          <p:cNvSpPr>
            <a:spLocks noGrp="1"/>
          </p:cNvSpPr>
          <p:nvPr>
            <p:ph type="ftr" sz="quarter" idx="11"/>
          </p:nvPr>
        </p:nvSpPr>
        <p:spPr/>
        <p:txBody>
          <a:bodyPr/>
          <a:lstStyle>
            <a:lvl1pPr>
              <a:defRPr/>
            </a:lvl1pPr>
          </a:lstStyle>
          <a:p>
            <a:endParaRPr lang="en-US" altLang="ja-JP"/>
          </a:p>
        </p:txBody>
      </p:sp>
      <p:sp>
        <p:nvSpPr>
          <p:cNvPr id="7" name="スライド番号プレースホルダー 6">
            <a:extLst>
              <a:ext uri="{FF2B5EF4-FFF2-40B4-BE49-F238E27FC236}">
                <a16:creationId xmlns:a16="http://schemas.microsoft.com/office/drawing/2014/main" id="{40B3F076-0CD0-4042-8783-696CE423C09E}"/>
              </a:ext>
            </a:extLst>
          </p:cNvPr>
          <p:cNvSpPr>
            <a:spLocks noGrp="1"/>
          </p:cNvSpPr>
          <p:nvPr>
            <p:ph type="sldNum" sz="quarter" idx="12"/>
          </p:nvPr>
        </p:nvSpPr>
        <p:spPr/>
        <p:txBody>
          <a:bodyPr/>
          <a:lstStyle>
            <a:lvl1pPr>
              <a:defRPr/>
            </a:lvl1pPr>
          </a:lstStyle>
          <a:p>
            <a:fld id="{43FA297B-C72F-4561-A50C-1E672049835F}" type="slidenum">
              <a:rPr lang="en-US" altLang="ja-JP"/>
              <a:pPr/>
              <a:t>‹#›</a:t>
            </a:fld>
            <a:endParaRPr lang="en-US" altLang="ja-JP"/>
          </a:p>
        </p:txBody>
      </p:sp>
    </p:spTree>
    <p:extLst>
      <p:ext uri="{BB962C8B-B14F-4D97-AF65-F5344CB8AC3E}">
        <p14:creationId xmlns:p14="http://schemas.microsoft.com/office/powerpoint/2010/main" val="36146352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842251B-497A-4A63-9140-7C2263DD46AB}"/>
              </a:ext>
            </a:extLst>
          </p:cNvPr>
          <p:cNvSpPr>
            <a:spLocks noGrp="1"/>
          </p:cNvSpPr>
          <p:nvPr>
            <p:ph type="title"/>
          </p:nvPr>
        </p:nvSpPr>
        <p:spPr>
          <a:xfrm>
            <a:off x="736268" y="504208"/>
            <a:ext cx="3448828" cy="1763802"/>
          </a:xfrm>
        </p:spPr>
        <p:txBody>
          <a:bodyPr anchor="b"/>
          <a:lstStyle>
            <a:lvl1pPr>
              <a:defRPr sz="3720"/>
            </a:lvl1pPr>
          </a:lstStyle>
          <a:p>
            <a:r>
              <a:rPr lang="ja-JP" altLang="en-US"/>
              <a:t>マスター タイトルの書式設定</a:t>
            </a:r>
          </a:p>
        </p:txBody>
      </p:sp>
      <p:sp>
        <p:nvSpPr>
          <p:cNvPr id="3" name="図プレースホルダー 2">
            <a:extLst>
              <a:ext uri="{FF2B5EF4-FFF2-40B4-BE49-F238E27FC236}">
                <a16:creationId xmlns:a16="http://schemas.microsoft.com/office/drawing/2014/main" id="{27E3B515-F770-4463-B9F0-506AA7B594A3}"/>
              </a:ext>
            </a:extLst>
          </p:cNvPr>
          <p:cNvSpPr>
            <a:spLocks noGrp="1"/>
          </p:cNvSpPr>
          <p:nvPr>
            <p:ph type="pic" idx="1"/>
          </p:nvPr>
        </p:nvSpPr>
        <p:spPr>
          <a:xfrm>
            <a:off x="4546771" y="1087833"/>
            <a:ext cx="5412208" cy="5374518"/>
          </a:xfrm>
        </p:spPr>
        <p:txBody>
          <a:bodyPr/>
          <a:lstStyle>
            <a:lvl1pPr marL="0" indent="0">
              <a:buNone/>
              <a:defRPr sz="3720"/>
            </a:lvl1pPr>
            <a:lvl2pPr marL="531449" indent="0">
              <a:buNone/>
              <a:defRPr sz="3255"/>
            </a:lvl2pPr>
            <a:lvl3pPr marL="1062899" indent="0">
              <a:buNone/>
              <a:defRPr sz="2790"/>
            </a:lvl3pPr>
            <a:lvl4pPr marL="1594348" indent="0">
              <a:buNone/>
              <a:defRPr sz="2325"/>
            </a:lvl4pPr>
            <a:lvl5pPr marL="2125797" indent="0">
              <a:buNone/>
              <a:defRPr sz="2325"/>
            </a:lvl5pPr>
            <a:lvl6pPr marL="2657246" indent="0">
              <a:buNone/>
              <a:defRPr sz="2325"/>
            </a:lvl6pPr>
            <a:lvl7pPr marL="3188696" indent="0">
              <a:buNone/>
              <a:defRPr sz="2325"/>
            </a:lvl7pPr>
            <a:lvl8pPr marL="3720145" indent="0">
              <a:buNone/>
              <a:defRPr sz="2325"/>
            </a:lvl8pPr>
            <a:lvl9pPr marL="4251594" indent="0">
              <a:buNone/>
              <a:defRPr sz="2325"/>
            </a:lvl9pPr>
          </a:lstStyle>
          <a:p>
            <a:endParaRPr lang="ja-JP" altLang="en-US"/>
          </a:p>
        </p:txBody>
      </p:sp>
      <p:sp>
        <p:nvSpPr>
          <p:cNvPr id="4" name="テキスト プレースホルダー 3">
            <a:extLst>
              <a:ext uri="{FF2B5EF4-FFF2-40B4-BE49-F238E27FC236}">
                <a16:creationId xmlns:a16="http://schemas.microsoft.com/office/drawing/2014/main" id="{40DE13CC-03C0-48BF-9A3A-A09D0830B882}"/>
              </a:ext>
            </a:extLst>
          </p:cNvPr>
          <p:cNvSpPr>
            <a:spLocks noGrp="1"/>
          </p:cNvSpPr>
          <p:nvPr>
            <p:ph type="body" sz="half" idx="2"/>
          </p:nvPr>
        </p:nvSpPr>
        <p:spPr>
          <a:xfrm>
            <a:off x="736268" y="2268009"/>
            <a:ext cx="3448828" cy="4203575"/>
          </a:xfrm>
        </p:spPr>
        <p:txBody>
          <a:bodyPr/>
          <a:lstStyle>
            <a:lvl1pPr marL="0" indent="0">
              <a:buNone/>
              <a:defRPr sz="1860"/>
            </a:lvl1pPr>
            <a:lvl2pPr marL="531449" indent="0">
              <a:buNone/>
              <a:defRPr sz="1627"/>
            </a:lvl2pPr>
            <a:lvl3pPr marL="1062899" indent="0">
              <a:buNone/>
              <a:defRPr sz="1395"/>
            </a:lvl3pPr>
            <a:lvl4pPr marL="1594348" indent="0">
              <a:buNone/>
              <a:defRPr sz="1162"/>
            </a:lvl4pPr>
            <a:lvl5pPr marL="2125797" indent="0">
              <a:buNone/>
              <a:defRPr sz="1162"/>
            </a:lvl5pPr>
            <a:lvl6pPr marL="2657246" indent="0">
              <a:buNone/>
              <a:defRPr sz="1162"/>
            </a:lvl6pPr>
            <a:lvl7pPr marL="3188696" indent="0">
              <a:buNone/>
              <a:defRPr sz="1162"/>
            </a:lvl7pPr>
            <a:lvl8pPr marL="3720145" indent="0">
              <a:buNone/>
              <a:defRPr sz="1162"/>
            </a:lvl8pPr>
            <a:lvl9pPr marL="4251594" indent="0">
              <a:buNone/>
              <a:defRPr sz="1162"/>
            </a:lvl9pPr>
          </a:lstStyle>
          <a:p>
            <a:pPr lvl="0"/>
            <a:r>
              <a:rPr lang="ja-JP" altLang="en-US"/>
              <a:t>マスター テキストの書式設定</a:t>
            </a:r>
          </a:p>
        </p:txBody>
      </p:sp>
      <p:sp>
        <p:nvSpPr>
          <p:cNvPr id="5" name="日付プレースホルダー 4">
            <a:extLst>
              <a:ext uri="{FF2B5EF4-FFF2-40B4-BE49-F238E27FC236}">
                <a16:creationId xmlns:a16="http://schemas.microsoft.com/office/drawing/2014/main" id="{5AC17882-3067-4BF6-A96D-B77B9DFAB6FB}"/>
              </a:ext>
            </a:extLst>
          </p:cNvPr>
          <p:cNvSpPr>
            <a:spLocks noGrp="1"/>
          </p:cNvSpPr>
          <p:nvPr>
            <p:ph type="dt" sz="half" idx="10"/>
          </p:nvPr>
        </p:nvSpPr>
        <p:spPr/>
        <p:txBody>
          <a:bodyPr/>
          <a:lstStyle>
            <a:lvl1pPr>
              <a:defRPr/>
            </a:lvl1pPr>
          </a:lstStyle>
          <a:p>
            <a:fld id="{E7F10453-213B-4B68-A777-E26DE87BBBE0}" type="datetime1">
              <a:rPr lang="ja-JP" altLang="en-US"/>
              <a:pPr/>
              <a:t>2021/7/26</a:t>
            </a:fld>
            <a:endParaRPr lang="en-US" altLang="ja-JP"/>
          </a:p>
        </p:txBody>
      </p:sp>
      <p:sp>
        <p:nvSpPr>
          <p:cNvPr id="6" name="フッター プレースホルダー 5">
            <a:extLst>
              <a:ext uri="{FF2B5EF4-FFF2-40B4-BE49-F238E27FC236}">
                <a16:creationId xmlns:a16="http://schemas.microsoft.com/office/drawing/2014/main" id="{4802F048-A595-40B9-AC96-A293BFF7C9E5}"/>
              </a:ext>
            </a:extLst>
          </p:cNvPr>
          <p:cNvSpPr>
            <a:spLocks noGrp="1"/>
          </p:cNvSpPr>
          <p:nvPr>
            <p:ph type="ftr" sz="quarter" idx="11"/>
          </p:nvPr>
        </p:nvSpPr>
        <p:spPr/>
        <p:txBody>
          <a:bodyPr/>
          <a:lstStyle>
            <a:lvl1pPr>
              <a:defRPr/>
            </a:lvl1pPr>
          </a:lstStyle>
          <a:p>
            <a:endParaRPr lang="en-US" altLang="ja-JP"/>
          </a:p>
        </p:txBody>
      </p:sp>
      <p:sp>
        <p:nvSpPr>
          <p:cNvPr id="7" name="スライド番号プレースホルダー 6">
            <a:extLst>
              <a:ext uri="{FF2B5EF4-FFF2-40B4-BE49-F238E27FC236}">
                <a16:creationId xmlns:a16="http://schemas.microsoft.com/office/drawing/2014/main" id="{C3514ACB-8AD7-4DE4-8DB3-08693A22A46C}"/>
              </a:ext>
            </a:extLst>
          </p:cNvPr>
          <p:cNvSpPr>
            <a:spLocks noGrp="1"/>
          </p:cNvSpPr>
          <p:nvPr>
            <p:ph type="sldNum" sz="quarter" idx="12"/>
          </p:nvPr>
        </p:nvSpPr>
        <p:spPr/>
        <p:txBody>
          <a:bodyPr/>
          <a:lstStyle>
            <a:lvl1pPr>
              <a:defRPr/>
            </a:lvl1pPr>
          </a:lstStyle>
          <a:p>
            <a:fld id="{56A084CF-D15A-4C1A-8730-5F921C2E3CF6}" type="slidenum">
              <a:rPr lang="en-US" altLang="ja-JP"/>
              <a:pPr/>
              <a:t>‹#›</a:t>
            </a:fld>
            <a:endParaRPr lang="en-US" altLang="ja-JP"/>
          </a:p>
        </p:txBody>
      </p:sp>
    </p:spTree>
    <p:extLst>
      <p:ext uri="{BB962C8B-B14F-4D97-AF65-F5344CB8AC3E}">
        <p14:creationId xmlns:p14="http://schemas.microsoft.com/office/powerpoint/2010/main" val="348011871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233D9D7-B160-457E-866D-9E9620FCB006}"/>
              </a:ext>
            </a:extLst>
          </p:cNvPr>
          <p:cNvSpPr>
            <a:spLocks noGrp="1"/>
          </p:cNvSpPr>
          <p:nvPr>
            <p:ph type="title"/>
          </p:nvPr>
        </p:nvSpPr>
        <p:spPr/>
        <p:txBody>
          <a:bodyPr/>
          <a:lstStyle/>
          <a:p>
            <a:r>
              <a:rPr lang="ja-JP" altLang="en-US"/>
              <a:t>マスター タイトルの書式設定</a:t>
            </a:r>
          </a:p>
        </p:txBody>
      </p:sp>
      <p:sp>
        <p:nvSpPr>
          <p:cNvPr id="3" name="縦書きテキスト プレースホルダー 2">
            <a:extLst>
              <a:ext uri="{FF2B5EF4-FFF2-40B4-BE49-F238E27FC236}">
                <a16:creationId xmlns:a16="http://schemas.microsoft.com/office/drawing/2014/main" id="{846046CD-9AAE-4E12-9422-EB515C26474F}"/>
              </a:ext>
            </a:extLst>
          </p:cNvPr>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158DB9F1-FCCC-4B72-B060-80EC44622478}"/>
              </a:ext>
            </a:extLst>
          </p:cNvPr>
          <p:cNvSpPr>
            <a:spLocks noGrp="1"/>
          </p:cNvSpPr>
          <p:nvPr>
            <p:ph type="dt" sz="half" idx="10"/>
          </p:nvPr>
        </p:nvSpPr>
        <p:spPr/>
        <p:txBody>
          <a:bodyPr/>
          <a:lstStyle>
            <a:lvl1pPr>
              <a:defRPr/>
            </a:lvl1pPr>
          </a:lstStyle>
          <a:p>
            <a:fld id="{A92D4BC5-3E8C-45BC-8292-72873EBE802D}" type="datetime1">
              <a:rPr lang="ja-JP" altLang="en-US"/>
              <a:pPr/>
              <a:t>2021/7/26</a:t>
            </a:fld>
            <a:endParaRPr lang="en-US" altLang="ja-JP"/>
          </a:p>
        </p:txBody>
      </p:sp>
      <p:sp>
        <p:nvSpPr>
          <p:cNvPr id="5" name="フッター プレースホルダー 4">
            <a:extLst>
              <a:ext uri="{FF2B5EF4-FFF2-40B4-BE49-F238E27FC236}">
                <a16:creationId xmlns:a16="http://schemas.microsoft.com/office/drawing/2014/main" id="{25E9723C-2637-48BB-ABEB-9BE400FEED74}"/>
              </a:ext>
            </a:extLst>
          </p:cNvPr>
          <p:cNvSpPr>
            <a:spLocks noGrp="1"/>
          </p:cNvSpPr>
          <p:nvPr>
            <p:ph type="ftr" sz="quarter" idx="11"/>
          </p:nvPr>
        </p:nvSpPr>
        <p:spPr/>
        <p:txBody>
          <a:bodyPr/>
          <a:lstStyle>
            <a:lvl1pPr>
              <a:defRPr/>
            </a:lvl1pPr>
          </a:lstStyle>
          <a:p>
            <a:endParaRPr lang="en-US" altLang="ja-JP"/>
          </a:p>
        </p:txBody>
      </p:sp>
      <p:sp>
        <p:nvSpPr>
          <p:cNvPr id="6" name="スライド番号プレースホルダー 5">
            <a:extLst>
              <a:ext uri="{FF2B5EF4-FFF2-40B4-BE49-F238E27FC236}">
                <a16:creationId xmlns:a16="http://schemas.microsoft.com/office/drawing/2014/main" id="{B93B6395-9002-4A8F-8A7B-D0D19F843B45}"/>
              </a:ext>
            </a:extLst>
          </p:cNvPr>
          <p:cNvSpPr>
            <a:spLocks noGrp="1"/>
          </p:cNvSpPr>
          <p:nvPr>
            <p:ph type="sldNum" sz="quarter" idx="12"/>
          </p:nvPr>
        </p:nvSpPr>
        <p:spPr/>
        <p:txBody>
          <a:bodyPr/>
          <a:lstStyle>
            <a:lvl1pPr>
              <a:defRPr/>
            </a:lvl1pPr>
          </a:lstStyle>
          <a:p>
            <a:fld id="{409A8DD9-621F-4020-B996-66C1F3D84F57}" type="slidenum">
              <a:rPr lang="en-US" altLang="ja-JP"/>
              <a:pPr/>
              <a:t>‹#›</a:t>
            </a:fld>
            <a:endParaRPr lang="en-US" altLang="ja-JP"/>
          </a:p>
        </p:txBody>
      </p:sp>
    </p:spTree>
    <p:extLst>
      <p:ext uri="{BB962C8B-B14F-4D97-AF65-F5344CB8AC3E}">
        <p14:creationId xmlns:p14="http://schemas.microsoft.com/office/powerpoint/2010/main" val="230716889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AB07CED6-00FF-467E-8EAD-DC165A0C8D4E}"/>
              </a:ext>
            </a:extLst>
          </p:cNvPr>
          <p:cNvSpPr>
            <a:spLocks noGrp="1"/>
          </p:cNvSpPr>
          <p:nvPr>
            <p:ph type="title" orient="vert"/>
          </p:nvPr>
        </p:nvSpPr>
        <p:spPr>
          <a:xfrm>
            <a:off x="7958695" y="470963"/>
            <a:ext cx="2432079" cy="6671051"/>
          </a:xfrm>
        </p:spPr>
        <p:txBody>
          <a:bodyPr vert="eaVert"/>
          <a:lstStyle/>
          <a:p>
            <a:r>
              <a:rPr lang="ja-JP" altLang="en-US"/>
              <a:t>マスター タイトルの書式設定</a:t>
            </a:r>
          </a:p>
        </p:txBody>
      </p:sp>
      <p:sp>
        <p:nvSpPr>
          <p:cNvPr id="3" name="縦書きテキスト プレースホルダー 2">
            <a:extLst>
              <a:ext uri="{FF2B5EF4-FFF2-40B4-BE49-F238E27FC236}">
                <a16:creationId xmlns:a16="http://schemas.microsoft.com/office/drawing/2014/main" id="{0EE08EED-E351-4220-BD85-5E240218DC7B}"/>
              </a:ext>
            </a:extLst>
          </p:cNvPr>
          <p:cNvSpPr>
            <a:spLocks noGrp="1"/>
          </p:cNvSpPr>
          <p:nvPr>
            <p:ph type="body" orient="vert" idx="1"/>
          </p:nvPr>
        </p:nvSpPr>
        <p:spPr>
          <a:xfrm>
            <a:off x="658766" y="470963"/>
            <a:ext cx="7122782" cy="6671051"/>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CB57A58F-27D1-4113-A87F-59919F34FB99}"/>
              </a:ext>
            </a:extLst>
          </p:cNvPr>
          <p:cNvSpPr>
            <a:spLocks noGrp="1"/>
          </p:cNvSpPr>
          <p:nvPr>
            <p:ph type="dt" sz="half" idx="10"/>
          </p:nvPr>
        </p:nvSpPr>
        <p:spPr/>
        <p:txBody>
          <a:bodyPr/>
          <a:lstStyle>
            <a:lvl1pPr>
              <a:defRPr/>
            </a:lvl1pPr>
          </a:lstStyle>
          <a:p>
            <a:fld id="{90A95BD2-ABFB-4133-8E47-946972522158}" type="datetime1">
              <a:rPr lang="ja-JP" altLang="en-US"/>
              <a:pPr/>
              <a:t>2021/7/26</a:t>
            </a:fld>
            <a:endParaRPr lang="en-US" altLang="ja-JP"/>
          </a:p>
        </p:txBody>
      </p:sp>
      <p:sp>
        <p:nvSpPr>
          <p:cNvPr id="5" name="フッター プレースホルダー 4">
            <a:extLst>
              <a:ext uri="{FF2B5EF4-FFF2-40B4-BE49-F238E27FC236}">
                <a16:creationId xmlns:a16="http://schemas.microsoft.com/office/drawing/2014/main" id="{266D4806-BD4C-4D78-A5AA-7CF4EFCC3B89}"/>
              </a:ext>
            </a:extLst>
          </p:cNvPr>
          <p:cNvSpPr>
            <a:spLocks noGrp="1"/>
          </p:cNvSpPr>
          <p:nvPr>
            <p:ph type="ftr" sz="quarter" idx="11"/>
          </p:nvPr>
        </p:nvSpPr>
        <p:spPr/>
        <p:txBody>
          <a:bodyPr/>
          <a:lstStyle>
            <a:lvl1pPr>
              <a:defRPr/>
            </a:lvl1pPr>
          </a:lstStyle>
          <a:p>
            <a:endParaRPr lang="en-US" altLang="ja-JP"/>
          </a:p>
        </p:txBody>
      </p:sp>
      <p:sp>
        <p:nvSpPr>
          <p:cNvPr id="6" name="スライド番号プレースホルダー 5">
            <a:extLst>
              <a:ext uri="{FF2B5EF4-FFF2-40B4-BE49-F238E27FC236}">
                <a16:creationId xmlns:a16="http://schemas.microsoft.com/office/drawing/2014/main" id="{697BDDF8-91BB-4A35-B269-78553A28A8F7}"/>
              </a:ext>
            </a:extLst>
          </p:cNvPr>
          <p:cNvSpPr>
            <a:spLocks noGrp="1"/>
          </p:cNvSpPr>
          <p:nvPr>
            <p:ph type="sldNum" sz="quarter" idx="12"/>
          </p:nvPr>
        </p:nvSpPr>
        <p:spPr/>
        <p:txBody>
          <a:bodyPr/>
          <a:lstStyle>
            <a:lvl1pPr>
              <a:defRPr/>
            </a:lvl1pPr>
          </a:lstStyle>
          <a:p>
            <a:fld id="{1673B3FE-9E39-43DB-B12D-9D09DEF1CF2D}" type="slidenum">
              <a:rPr lang="en-US" altLang="ja-JP"/>
              <a:pPr/>
              <a:t>‹#›</a:t>
            </a:fld>
            <a:endParaRPr lang="en-US" altLang="ja-JP"/>
          </a:p>
        </p:txBody>
      </p:sp>
    </p:spTree>
    <p:extLst>
      <p:ext uri="{BB962C8B-B14F-4D97-AF65-F5344CB8AC3E}">
        <p14:creationId xmlns:p14="http://schemas.microsoft.com/office/powerpoint/2010/main" val="18123055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25639" y="1944575"/>
            <a:ext cx="5537918" cy="5502919"/>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341781" y="1944575"/>
            <a:ext cx="5537919" cy="5502919"/>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dirty="0"/>
          </a:p>
        </p:txBody>
      </p:sp>
      <p:sp>
        <p:nvSpPr>
          <p:cNvPr id="5" name="日付プレースホルダー 4"/>
          <p:cNvSpPr>
            <a:spLocks noGrp="1"/>
          </p:cNvSpPr>
          <p:nvPr>
            <p:ph type="dt" sz="half" idx="10"/>
          </p:nvPr>
        </p:nvSpPr>
        <p:spPr/>
        <p:txBody>
          <a:bodyPr/>
          <a:lstStyle/>
          <a:p>
            <a:fld id="{04931351-92F6-47B4-B6FA-08BBE8070DF3}" type="datetimeFigureOut">
              <a:rPr kumimoji="1" lang="ja-JP" altLang="en-US" smtClean="0"/>
              <a:t>2021/7/26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D002602-FC44-4815-B2EE-5DB60B3A541D}" type="slidenum">
              <a:rPr kumimoji="1" lang="ja-JP" altLang="en-US" smtClean="0"/>
              <a:t>‹#›</a:t>
            </a:fld>
            <a:endParaRPr kumimoji="1" lang="ja-JP" altLang="en-US"/>
          </a:p>
        </p:txBody>
      </p:sp>
    </p:spTree>
    <p:extLst>
      <p:ext uri="{BB962C8B-B14F-4D97-AF65-F5344CB8AC3E}">
        <p14:creationId xmlns:p14="http://schemas.microsoft.com/office/powerpoint/2010/main" val="15624842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534670" y="302801"/>
            <a:ext cx="9624060" cy="1260211"/>
          </a:xfrm>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534670" y="1692533"/>
            <a:ext cx="4724775" cy="705367"/>
          </a:xfrm>
        </p:spPr>
        <p:txBody>
          <a:bodyPr anchor="b"/>
          <a:lstStyle>
            <a:lvl1pPr marL="0" indent="0">
              <a:buNone/>
              <a:defRPr sz="2700" b="1"/>
            </a:lvl1pPr>
            <a:lvl2pPr marL="521528" indent="0">
              <a:buNone/>
              <a:defRPr sz="2300" b="1"/>
            </a:lvl2pPr>
            <a:lvl3pPr marL="1043056" indent="0">
              <a:buNone/>
              <a:defRPr sz="2100" b="1"/>
            </a:lvl3pPr>
            <a:lvl4pPr marL="1564584" indent="0">
              <a:buNone/>
              <a:defRPr sz="1800" b="1"/>
            </a:lvl4pPr>
            <a:lvl5pPr marL="2086112" indent="0">
              <a:buNone/>
              <a:defRPr sz="1800" b="1"/>
            </a:lvl5pPr>
            <a:lvl6pPr marL="2607640" indent="0">
              <a:buNone/>
              <a:defRPr sz="1800" b="1"/>
            </a:lvl6pPr>
            <a:lvl7pPr marL="3129168" indent="0">
              <a:buNone/>
              <a:defRPr sz="1800" b="1"/>
            </a:lvl7pPr>
            <a:lvl8pPr marL="3650696" indent="0">
              <a:buNone/>
              <a:defRPr sz="1800" b="1"/>
            </a:lvl8pPr>
            <a:lvl9pPr marL="4172224" indent="0">
              <a:buNone/>
              <a:defRPr sz="18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534670" y="2397901"/>
            <a:ext cx="4724775" cy="4356478"/>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5432099" y="1692533"/>
            <a:ext cx="4726631" cy="705367"/>
          </a:xfrm>
        </p:spPr>
        <p:txBody>
          <a:bodyPr anchor="b"/>
          <a:lstStyle>
            <a:lvl1pPr marL="0" indent="0">
              <a:buNone/>
              <a:defRPr sz="2700" b="1"/>
            </a:lvl1pPr>
            <a:lvl2pPr marL="521528" indent="0">
              <a:buNone/>
              <a:defRPr sz="2300" b="1"/>
            </a:lvl2pPr>
            <a:lvl3pPr marL="1043056" indent="0">
              <a:buNone/>
              <a:defRPr sz="2100" b="1"/>
            </a:lvl3pPr>
            <a:lvl4pPr marL="1564584" indent="0">
              <a:buNone/>
              <a:defRPr sz="1800" b="1"/>
            </a:lvl4pPr>
            <a:lvl5pPr marL="2086112" indent="0">
              <a:buNone/>
              <a:defRPr sz="1800" b="1"/>
            </a:lvl5pPr>
            <a:lvl6pPr marL="2607640" indent="0">
              <a:buNone/>
              <a:defRPr sz="1800" b="1"/>
            </a:lvl6pPr>
            <a:lvl7pPr marL="3129168" indent="0">
              <a:buNone/>
              <a:defRPr sz="1800" b="1"/>
            </a:lvl7pPr>
            <a:lvl8pPr marL="3650696" indent="0">
              <a:buNone/>
              <a:defRPr sz="1800" b="1"/>
            </a:lvl8pPr>
            <a:lvl9pPr marL="4172224" indent="0">
              <a:buNone/>
              <a:defRPr sz="18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5432099" y="2397901"/>
            <a:ext cx="4726631" cy="4356478"/>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04931351-92F6-47B4-B6FA-08BBE8070DF3}" type="datetimeFigureOut">
              <a:rPr kumimoji="1" lang="ja-JP" altLang="en-US" smtClean="0"/>
              <a:t>2021/7/26</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6D002602-FC44-4815-B2EE-5DB60B3A541D}" type="slidenum">
              <a:rPr kumimoji="1" lang="ja-JP" altLang="en-US" smtClean="0"/>
              <a:t>‹#›</a:t>
            </a:fld>
            <a:endParaRPr kumimoji="1" lang="ja-JP" altLang="en-US"/>
          </a:p>
        </p:txBody>
      </p:sp>
    </p:spTree>
    <p:extLst>
      <p:ext uri="{BB962C8B-B14F-4D97-AF65-F5344CB8AC3E}">
        <p14:creationId xmlns:p14="http://schemas.microsoft.com/office/powerpoint/2010/main" val="40250833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04931351-92F6-47B4-B6FA-08BBE8070DF3}" type="datetimeFigureOut">
              <a:rPr kumimoji="1" lang="ja-JP" altLang="en-US" smtClean="0"/>
              <a:t>2021/7/26</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6D002602-FC44-4815-B2EE-5DB60B3A541D}" type="slidenum">
              <a:rPr kumimoji="1" lang="ja-JP" altLang="en-US" smtClean="0"/>
              <a:t>‹#›</a:t>
            </a:fld>
            <a:endParaRPr kumimoji="1" lang="ja-JP" altLang="en-US"/>
          </a:p>
        </p:txBody>
      </p:sp>
    </p:spTree>
    <p:extLst>
      <p:ext uri="{BB962C8B-B14F-4D97-AF65-F5344CB8AC3E}">
        <p14:creationId xmlns:p14="http://schemas.microsoft.com/office/powerpoint/2010/main" val="31559930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04931351-92F6-47B4-B6FA-08BBE8070DF3}" type="datetimeFigureOut">
              <a:rPr kumimoji="1" lang="ja-JP" altLang="en-US" smtClean="0"/>
              <a:t>2021/7/26</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6D002602-FC44-4815-B2EE-5DB60B3A541D}" type="slidenum">
              <a:rPr kumimoji="1" lang="ja-JP" altLang="en-US" smtClean="0"/>
              <a:t>‹#›</a:t>
            </a:fld>
            <a:endParaRPr kumimoji="1" lang="ja-JP" altLang="en-US"/>
          </a:p>
        </p:txBody>
      </p:sp>
    </p:spTree>
    <p:extLst>
      <p:ext uri="{BB962C8B-B14F-4D97-AF65-F5344CB8AC3E}">
        <p14:creationId xmlns:p14="http://schemas.microsoft.com/office/powerpoint/2010/main" val="4474446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534671" y="301050"/>
            <a:ext cx="3518055" cy="1281214"/>
          </a:xfrm>
        </p:spPr>
        <p:txBody>
          <a:bodyPr anchor="b"/>
          <a:lstStyle>
            <a:lvl1pPr algn="l">
              <a:defRPr sz="23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4180822" y="301051"/>
            <a:ext cx="5977908" cy="6453328"/>
          </a:xfrm>
        </p:spPr>
        <p:txBody>
          <a:bodyPr/>
          <a:lstStyle>
            <a:lvl1pPr>
              <a:defRPr sz="3700"/>
            </a:lvl1pPr>
            <a:lvl2pPr>
              <a:defRPr sz="3200"/>
            </a:lvl2pPr>
            <a:lvl3pPr>
              <a:defRPr sz="2700"/>
            </a:lvl3pPr>
            <a:lvl4pPr>
              <a:defRPr sz="2300"/>
            </a:lvl4pPr>
            <a:lvl5pPr>
              <a:defRPr sz="2300"/>
            </a:lvl5pPr>
            <a:lvl6pPr>
              <a:defRPr sz="2300"/>
            </a:lvl6pPr>
            <a:lvl7pPr>
              <a:defRPr sz="2300"/>
            </a:lvl7pPr>
            <a:lvl8pPr>
              <a:defRPr sz="2300"/>
            </a:lvl8pPr>
            <a:lvl9pPr>
              <a:defRPr sz="23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534671" y="1582265"/>
            <a:ext cx="3518055" cy="5172114"/>
          </a:xfrm>
        </p:spPr>
        <p:txBody>
          <a:bodyPr/>
          <a:lstStyle>
            <a:lvl1pPr marL="0" indent="0">
              <a:buNone/>
              <a:defRPr sz="1600"/>
            </a:lvl1pPr>
            <a:lvl2pPr marL="521528" indent="0">
              <a:buNone/>
              <a:defRPr sz="1400"/>
            </a:lvl2pPr>
            <a:lvl3pPr marL="1043056" indent="0">
              <a:buNone/>
              <a:defRPr sz="1100"/>
            </a:lvl3pPr>
            <a:lvl4pPr marL="1564584" indent="0">
              <a:buNone/>
              <a:defRPr sz="1000"/>
            </a:lvl4pPr>
            <a:lvl5pPr marL="2086112" indent="0">
              <a:buNone/>
              <a:defRPr sz="1000"/>
            </a:lvl5pPr>
            <a:lvl6pPr marL="2607640" indent="0">
              <a:buNone/>
              <a:defRPr sz="1000"/>
            </a:lvl6pPr>
            <a:lvl7pPr marL="3129168" indent="0">
              <a:buNone/>
              <a:defRPr sz="1000"/>
            </a:lvl7pPr>
            <a:lvl8pPr marL="3650696" indent="0">
              <a:buNone/>
              <a:defRPr sz="1000"/>
            </a:lvl8pPr>
            <a:lvl9pPr marL="4172224"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04931351-92F6-47B4-B6FA-08BBE8070DF3}" type="datetimeFigureOut">
              <a:rPr kumimoji="1" lang="ja-JP" altLang="en-US" smtClean="0"/>
              <a:t>2021/7/26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D002602-FC44-4815-B2EE-5DB60B3A541D}" type="slidenum">
              <a:rPr kumimoji="1" lang="ja-JP" altLang="en-US" smtClean="0"/>
              <a:t>‹#›</a:t>
            </a:fld>
            <a:endParaRPr kumimoji="1" lang="ja-JP" altLang="en-US"/>
          </a:p>
        </p:txBody>
      </p:sp>
    </p:spTree>
    <p:extLst>
      <p:ext uri="{BB962C8B-B14F-4D97-AF65-F5344CB8AC3E}">
        <p14:creationId xmlns:p14="http://schemas.microsoft.com/office/powerpoint/2010/main" val="41674921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095981" y="5292884"/>
            <a:ext cx="6416040" cy="624855"/>
          </a:xfrm>
        </p:spPr>
        <p:txBody>
          <a:bodyPr anchor="b"/>
          <a:lstStyle>
            <a:lvl1pPr algn="l">
              <a:defRPr sz="2300" b="1"/>
            </a:lvl1pPr>
          </a:lstStyle>
          <a:p>
            <a:r>
              <a:rPr kumimoji="1" lang="ja-JP" altLang="en-US"/>
              <a:t>マスター タイトルの書式設定</a:t>
            </a:r>
          </a:p>
        </p:txBody>
      </p:sp>
      <p:sp>
        <p:nvSpPr>
          <p:cNvPr id="3" name="図プレースホルダー 2"/>
          <p:cNvSpPr>
            <a:spLocks noGrp="1"/>
          </p:cNvSpPr>
          <p:nvPr>
            <p:ph type="pic" idx="1"/>
          </p:nvPr>
        </p:nvSpPr>
        <p:spPr>
          <a:xfrm>
            <a:off x="2095981" y="675613"/>
            <a:ext cx="6416040" cy="4536758"/>
          </a:xfrm>
        </p:spPr>
        <p:txBody>
          <a:bodyPr/>
          <a:lstStyle>
            <a:lvl1pPr marL="0" indent="0">
              <a:buNone/>
              <a:defRPr sz="3700"/>
            </a:lvl1pPr>
            <a:lvl2pPr marL="521528" indent="0">
              <a:buNone/>
              <a:defRPr sz="3200"/>
            </a:lvl2pPr>
            <a:lvl3pPr marL="1043056" indent="0">
              <a:buNone/>
              <a:defRPr sz="2700"/>
            </a:lvl3pPr>
            <a:lvl4pPr marL="1564584" indent="0">
              <a:buNone/>
              <a:defRPr sz="2300"/>
            </a:lvl4pPr>
            <a:lvl5pPr marL="2086112" indent="0">
              <a:buNone/>
              <a:defRPr sz="2300"/>
            </a:lvl5pPr>
            <a:lvl6pPr marL="2607640" indent="0">
              <a:buNone/>
              <a:defRPr sz="2300"/>
            </a:lvl6pPr>
            <a:lvl7pPr marL="3129168" indent="0">
              <a:buNone/>
              <a:defRPr sz="2300"/>
            </a:lvl7pPr>
            <a:lvl8pPr marL="3650696" indent="0">
              <a:buNone/>
              <a:defRPr sz="2300"/>
            </a:lvl8pPr>
            <a:lvl9pPr marL="4172224" indent="0">
              <a:buNone/>
              <a:defRPr sz="2300"/>
            </a:lvl9pPr>
          </a:lstStyle>
          <a:p>
            <a:r>
              <a:rPr kumimoji="1" lang="ja-JP" altLang="en-US"/>
              <a:t>アイコンをクリックして図を追加</a:t>
            </a:r>
          </a:p>
        </p:txBody>
      </p:sp>
      <p:sp>
        <p:nvSpPr>
          <p:cNvPr id="4" name="テキスト プレースホルダー 3"/>
          <p:cNvSpPr>
            <a:spLocks noGrp="1"/>
          </p:cNvSpPr>
          <p:nvPr>
            <p:ph type="body" sz="half" idx="2"/>
          </p:nvPr>
        </p:nvSpPr>
        <p:spPr>
          <a:xfrm>
            <a:off x="2095981" y="5917739"/>
            <a:ext cx="6416040" cy="887398"/>
          </a:xfrm>
        </p:spPr>
        <p:txBody>
          <a:bodyPr/>
          <a:lstStyle>
            <a:lvl1pPr marL="0" indent="0">
              <a:buNone/>
              <a:defRPr sz="1600"/>
            </a:lvl1pPr>
            <a:lvl2pPr marL="521528" indent="0">
              <a:buNone/>
              <a:defRPr sz="1400"/>
            </a:lvl2pPr>
            <a:lvl3pPr marL="1043056" indent="0">
              <a:buNone/>
              <a:defRPr sz="1100"/>
            </a:lvl3pPr>
            <a:lvl4pPr marL="1564584" indent="0">
              <a:buNone/>
              <a:defRPr sz="1000"/>
            </a:lvl4pPr>
            <a:lvl5pPr marL="2086112" indent="0">
              <a:buNone/>
              <a:defRPr sz="1000"/>
            </a:lvl5pPr>
            <a:lvl6pPr marL="2607640" indent="0">
              <a:buNone/>
              <a:defRPr sz="1000"/>
            </a:lvl6pPr>
            <a:lvl7pPr marL="3129168" indent="0">
              <a:buNone/>
              <a:defRPr sz="1000"/>
            </a:lvl7pPr>
            <a:lvl8pPr marL="3650696" indent="0">
              <a:buNone/>
              <a:defRPr sz="1000"/>
            </a:lvl8pPr>
            <a:lvl9pPr marL="4172224"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04931351-92F6-47B4-B6FA-08BBE8070DF3}" type="datetimeFigureOut">
              <a:rPr kumimoji="1" lang="ja-JP" altLang="en-US" smtClean="0"/>
              <a:t>2021/7/26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D002602-FC44-4815-B2EE-5DB60B3A541D}" type="slidenum">
              <a:rPr kumimoji="1" lang="ja-JP" altLang="en-US" smtClean="0"/>
              <a:t>‹#›</a:t>
            </a:fld>
            <a:endParaRPr kumimoji="1" lang="ja-JP" altLang="en-US"/>
          </a:p>
        </p:txBody>
      </p:sp>
    </p:spTree>
    <p:extLst>
      <p:ext uri="{BB962C8B-B14F-4D97-AF65-F5344CB8AC3E}">
        <p14:creationId xmlns:p14="http://schemas.microsoft.com/office/powerpoint/2010/main" val="15827341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4.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図 3"/>
          <p:cNvPicPr>
            <a:picLocks noChangeAspect="1" noChangeArrowheads="1"/>
          </p:cNvPicPr>
          <p:nvPr userDrawn="1"/>
        </p:nvPicPr>
        <p:blipFill rotWithShape="1">
          <a:blip r:embed="rId13" cstate="print">
            <a:extLst>
              <a:ext uri="{28A0092B-C50C-407E-A947-70E740481C1C}">
                <a14:useLocalDpi xmlns:a14="http://schemas.microsoft.com/office/drawing/2010/main" val="0"/>
              </a:ext>
            </a:extLst>
          </a:blip>
          <a:srcRect t="2796" b="2796"/>
          <a:stretch/>
        </p:blipFill>
        <p:spPr bwMode="auto">
          <a:xfrm>
            <a:off x="0" y="0"/>
            <a:ext cx="10678952" cy="7561263"/>
          </a:xfrm>
          <a:prstGeom prst="rect">
            <a:avLst/>
          </a:prstGeom>
          <a:noFill/>
          <a:extLst>
            <a:ext uri="{909E8E84-426E-40DD-AFC4-6F175D3DCCD1}">
              <a14:hiddenFill xmlns:a14="http://schemas.microsoft.com/office/drawing/2010/main">
                <a:solidFill>
                  <a:srgbClr val="FFFFFF"/>
                </a:solidFill>
              </a14:hiddenFill>
            </a:ext>
          </a:extLst>
        </p:spPr>
      </p:pic>
      <p:sp>
        <p:nvSpPr>
          <p:cNvPr id="2" name="タイトル プレースホルダー 1"/>
          <p:cNvSpPr>
            <a:spLocks noGrp="1"/>
          </p:cNvSpPr>
          <p:nvPr>
            <p:ph type="title"/>
          </p:nvPr>
        </p:nvSpPr>
        <p:spPr>
          <a:xfrm>
            <a:off x="534670" y="302801"/>
            <a:ext cx="9624060" cy="1260211"/>
          </a:xfrm>
          <a:prstGeom prst="rect">
            <a:avLst/>
          </a:prstGeom>
        </p:spPr>
        <p:txBody>
          <a:bodyPr vert="horz" lIns="104306" tIns="52153" rIns="104306" bIns="52153" rtlCol="0" anchor="ctr">
            <a:normAutofit/>
          </a:bodyPr>
          <a:lstStyle/>
          <a:p>
            <a:r>
              <a:rPr kumimoji="1" lang="ja-JP" altLang="en-US" dirty="0"/>
              <a:t>マスター タイトルの書式設定</a:t>
            </a:r>
          </a:p>
        </p:txBody>
      </p:sp>
      <p:sp>
        <p:nvSpPr>
          <p:cNvPr id="3" name="テキスト プレースホルダー 2"/>
          <p:cNvSpPr>
            <a:spLocks noGrp="1"/>
          </p:cNvSpPr>
          <p:nvPr>
            <p:ph type="body" idx="1"/>
          </p:nvPr>
        </p:nvSpPr>
        <p:spPr>
          <a:xfrm>
            <a:off x="534670" y="1764295"/>
            <a:ext cx="9624060" cy="4990084"/>
          </a:xfrm>
          <a:prstGeom prst="rect">
            <a:avLst/>
          </a:prstGeom>
        </p:spPr>
        <p:txBody>
          <a:bodyPr vert="horz" lIns="104306" tIns="52153" rIns="104306" bIns="52153" rtlCol="0">
            <a:normAutofit/>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日付プレースホルダー 3"/>
          <p:cNvSpPr>
            <a:spLocks noGrp="1"/>
          </p:cNvSpPr>
          <p:nvPr>
            <p:ph type="dt" sz="half" idx="2"/>
          </p:nvPr>
        </p:nvSpPr>
        <p:spPr>
          <a:xfrm>
            <a:off x="534670" y="7008171"/>
            <a:ext cx="2495127" cy="402567"/>
          </a:xfrm>
          <a:prstGeom prst="rect">
            <a:avLst/>
          </a:prstGeom>
        </p:spPr>
        <p:txBody>
          <a:bodyPr vert="horz" lIns="104306" tIns="52153" rIns="104306" bIns="52153" rtlCol="0" anchor="ctr"/>
          <a:lstStyle>
            <a:lvl1pPr algn="l">
              <a:defRPr sz="1400">
                <a:solidFill>
                  <a:schemeClr val="tx1">
                    <a:tint val="75000"/>
                  </a:schemeClr>
                </a:solidFill>
                <a:latin typeface="メイリオ" pitchFamily="50" charset="-128"/>
                <a:ea typeface="メイリオ" pitchFamily="50" charset="-128"/>
              </a:defRPr>
            </a:lvl1pPr>
          </a:lstStyle>
          <a:p>
            <a:fld id="{04931351-92F6-47B4-B6FA-08BBE8070DF3}" type="datetimeFigureOut">
              <a:rPr lang="ja-JP" altLang="en-US" smtClean="0"/>
              <a:pPr/>
              <a:t>2021/7/26</a:t>
            </a:fld>
            <a:endParaRPr lang="ja-JP" altLang="en-US"/>
          </a:p>
        </p:txBody>
      </p:sp>
      <p:sp>
        <p:nvSpPr>
          <p:cNvPr id="5" name="フッター プレースホルダー 4"/>
          <p:cNvSpPr>
            <a:spLocks noGrp="1"/>
          </p:cNvSpPr>
          <p:nvPr>
            <p:ph type="ftr" sz="quarter" idx="3"/>
          </p:nvPr>
        </p:nvSpPr>
        <p:spPr>
          <a:xfrm>
            <a:off x="3653579" y="7008171"/>
            <a:ext cx="3386243" cy="402567"/>
          </a:xfrm>
          <a:prstGeom prst="rect">
            <a:avLst/>
          </a:prstGeom>
        </p:spPr>
        <p:txBody>
          <a:bodyPr vert="horz" lIns="104306" tIns="52153" rIns="104306" bIns="52153" rtlCol="0" anchor="ctr"/>
          <a:lstStyle>
            <a:lvl1pPr algn="ctr">
              <a:defRPr sz="1400">
                <a:solidFill>
                  <a:schemeClr val="tx1">
                    <a:tint val="75000"/>
                  </a:schemeClr>
                </a:solidFill>
                <a:latin typeface="メイリオ" pitchFamily="50" charset="-128"/>
                <a:ea typeface="メイリオ" pitchFamily="50" charset="-128"/>
              </a:defRPr>
            </a:lvl1pPr>
          </a:lstStyle>
          <a:p>
            <a:endParaRPr lang="ja-JP" altLang="en-US"/>
          </a:p>
        </p:txBody>
      </p:sp>
      <p:sp>
        <p:nvSpPr>
          <p:cNvPr id="6" name="スライド番号プレースホルダー 5"/>
          <p:cNvSpPr>
            <a:spLocks noGrp="1"/>
          </p:cNvSpPr>
          <p:nvPr>
            <p:ph type="sldNum" sz="quarter" idx="4"/>
          </p:nvPr>
        </p:nvSpPr>
        <p:spPr>
          <a:xfrm>
            <a:off x="7663603" y="7008171"/>
            <a:ext cx="2495127" cy="402567"/>
          </a:xfrm>
          <a:prstGeom prst="rect">
            <a:avLst/>
          </a:prstGeom>
        </p:spPr>
        <p:txBody>
          <a:bodyPr vert="horz" lIns="104306" tIns="52153" rIns="104306" bIns="52153" rtlCol="0" anchor="ctr"/>
          <a:lstStyle>
            <a:lvl1pPr algn="r">
              <a:defRPr sz="1400">
                <a:solidFill>
                  <a:schemeClr val="tx1">
                    <a:tint val="75000"/>
                  </a:schemeClr>
                </a:solidFill>
                <a:latin typeface="メイリオ" pitchFamily="50" charset="-128"/>
                <a:ea typeface="メイリオ" pitchFamily="50" charset="-128"/>
              </a:defRPr>
            </a:lvl1pPr>
          </a:lstStyle>
          <a:p>
            <a:fld id="{6D002602-FC44-4815-B2EE-5DB60B3A541D}" type="slidenum">
              <a:rPr lang="ja-JP" altLang="en-US" smtClean="0"/>
              <a:pPr/>
              <a:t>‹#›</a:t>
            </a:fld>
            <a:endParaRPr lang="ja-JP" altLang="en-US"/>
          </a:p>
        </p:txBody>
      </p:sp>
    </p:spTree>
    <p:extLst>
      <p:ext uri="{BB962C8B-B14F-4D97-AF65-F5344CB8AC3E}">
        <p14:creationId xmlns:p14="http://schemas.microsoft.com/office/powerpoint/2010/main" val="9566508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43056" rtl="0" eaLnBrk="1" latinLnBrk="0" hangingPunct="1">
        <a:spcBef>
          <a:spcPct val="0"/>
        </a:spcBef>
        <a:buNone/>
        <a:defRPr kumimoji="1" sz="5000" kern="1200">
          <a:solidFill>
            <a:schemeClr val="tx1"/>
          </a:solidFill>
          <a:latin typeface="メイリオ" pitchFamily="50" charset="-128"/>
          <a:ea typeface="メイリオ" pitchFamily="50" charset="-128"/>
          <a:cs typeface="+mj-cs"/>
        </a:defRPr>
      </a:lvl1pPr>
    </p:titleStyle>
    <p:bodyStyle>
      <a:lvl1pPr marL="391146" indent="-391146" algn="l" defTabSz="1043056" rtl="0" eaLnBrk="1" latinLnBrk="0" hangingPunct="1">
        <a:spcBef>
          <a:spcPct val="20000"/>
        </a:spcBef>
        <a:buFont typeface="Arial" pitchFamily="34" charset="0"/>
        <a:buChar char="•"/>
        <a:defRPr kumimoji="1" sz="3700" kern="1200">
          <a:solidFill>
            <a:schemeClr val="tx1"/>
          </a:solidFill>
          <a:latin typeface="メイリオ" pitchFamily="50" charset="-128"/>
          <a:ea typeface="メイリオ" pitchFamily="50" charset="-128"/>
          <a:cs typeface="+mn-cs"/>
        </a:defRPr>
      </a:lvl1pPr>
      <a:lvl2pPr marL="847483" indent="-325955" algn="l" defTabSz="1043056" rtl="0" eaLnBrk="1" latinLnBrk="0" hangingPunct="1">
        <a:spcBef>
          <a:spcPct val="20000"/>
        </a:spcBef>
        <a:buFont typeface="Arial" pitchFamily="34" charset="0"/>
        <a:buChar char="–"/>
        <a:defRPr kumimoji="1" sz="3200" kern="1200">
          <a:solidFill>
            <a:schemeClr val="tx1"/>
          </a:solidFill>
          <a:latin typeface="メイリオ" pitchFamily="50" charset="-128"/>
          <a:ea typeface="メイリオ" pitchFamily="50" charset="-128"/>
          <a:cs typeface="+mn-cs"/>
        </a:defRPr>
      </a:lvl2pPr>
      <a:lvl3pPr marL="1303820" indent="-260764" algn="l" defTabSz="1043056" rtl="0" eaLnBrk="1" latinLnBrk="0" hangingPunct="1">
        <a:spcBef>
          <a:spcPct val="20000"/>
        </a:spcBef>
        <a:buFont typeface="Arial" pitchFamily="34" charset="0"/>
        <a:buChar char="•"/>
        <a:defRPr kumimoji="1" sz="2700" kern="1200">
          <a:solidFill>
            <a:schemeClr val="tx1"/>
          </a:solidFill>
          <a:latin typeface="メイリオ" pitchFamily="50" charset="-128"/>
          <a:ea typeface="メイリオ" pitchFamily="50" charset="-128"/>
          <a:cs typeface="+mn-cs"/>
        </a:defRPr>
      </a:lvl3pPr>
      <a:lvl4pPr marL="1825348" indent="-260764" algn="l" defTabSz="1043056" rtl="0" eaLnBrk="1" latinLnBrk="0" hangingPunct="1">
        <a:spcBef>
          <a:spcPct val="20000"/>
        </a:spcBef>
        <a:buFont typeface="Arial" pitchFamily="34" charset="0"/>
        <a:buChar char="–"/>
        <a:defRPr kumimoji="1" sz="2300" kern="1200">
          <a:solidFill>
            <a:schemeClr val="tx1"/>
          </a:solidFill>
          <a:latin typeface="メイリオ" pitchFamily="50" charset="-128"/>
          <a:ea typeface="メイリオ" pitchFamily="50" charset="-128"/>
          <a:cs typeface="+mn-cs"/>
        </a:defRPr>
      </a:lvl4pPr>
      <a:lvl5pPr marL="2346876" indent="-260764" algn="l" defTabSz="1043056" rtl="0" eaLnBrk="1" latinLnBrk="0" hangingPunct="1">
        <a:spcBef>
          <a:spcPct val="20000"/>
        </a:spcBef>
        <a:buFont typeface="Arial" pitchFamily="34" charset="0"/>
        <a:buChar char="»"/>
        <a:defRPr kumimoji="1" sz="2300" kern="1200">
          <a:solidFill>
            <a:schemeClr val="tx1"/>
          </a:solidFill>
          <a:latin typeface="メイリオ" pitchFamily="50" charset="-128"/>
          <a:ea typeface="メイリオ" pitchFamily="50" charset="-128"/>
          <a:cs typeface="+mn-cs"/>
        </a:defRPr>
      </a:lvl5pPr>
      <a:lvl6pPr marL="2868404" indent="-260764" algn="l" defTabSz="1043056" rtl="0" eaLnBrk="1" latinLnBrk="0" hangingPunct="1">
        <a:spcBef>
          <a:spcPct val="20000"/>
        </a:spcBef>
        <a:buFont typeface="Arial" pitchFamily="34" charset="0"/>
        <a:buChar char="•"/>
        <a:defRPr kumimoji="1" sz="2300" kern="1200">
          <a:solidFill>
            <a:schemeClr val="tx1"/>
          </a:solidFill>
          <a:latin typeface="+mn-lt"/>
          <a:ea typeface="+mn-ea"/>
          <a:cs typeface="+mn-cs"/>
        </a:defRPr>
      </a:lvl6pPr>
      <a:lvl7pPr marL="3389932" indent="-260764" algn="l" defTabSz="1043056" rtl="0" eaLnBrk="1" latinLnBrk="0" hangingPunct="1">
        <a:spcBef>
          <a:spcPct val="20000"/>
        </a:spcBef>
        <a:buFont typeface="Arial" pitchFamily="34" charset="0"/>
        <a:buChar char="•"/>
        <a:defRPr kumimoji="1" sz="2300" kern="1200">
          <a:solidFill>
            <a:schemeClr val="tx1"/>
          </a:solidFill>
          <a:latin typeface="+mn-lt"/>
          <a:ea typeface="+mn-ea"/>
          <a:cs typeface="+mn-cs"/>
        </a:defRPr>
      </a:lvl7pPr>
      <a:lvl8pPr marL="3911460" indent="-260764" algn="l" defTabSz="1043056" rtl="0" eaLnBrk="1" latinLnBrk="0" hangingPunct="1">
        <a:spcBef>
          <a:spcPct val="20000"/>
        </a:spcBef>
        <a:buFont typeface="Arial" pitchFamily="34" charset="0"/>
        <a:buChar char="•"/>
        <a:defRPr kumimoji="1" sz="2300" kern="1200">
          <a:solidFill>
            <a:schemeClr val="tx1"/>
          </a:solidFill>
          <a:latin typeface="+mn-lt"/>
          <a:ea typeface="+mn-ea"/>
          <a:cs typeface="+mn-cs"/>
        </a:defRPr>
      </a:lvl8pPr>
      <a:lvl9pPr marL="4432988" indent="-260764" algn="l" defTabSz="1043056" rtl="0" eaLnBrk="1" latinLnBrk="0" hangingPunct="1">
        <a:spcBef>
          <a:spcPct val="20000"/>
        </a:spcBef>
        <a:buFont typeface="Arial" pitchFamily="34" charset="0"/>
        <a:buChar char="•"/>
        <a:defRPr kumimoji="1" sz="2300" kern="1200">
          <a:solidFill>
            <a:schemeClr val="tx1"/>
          </a:solidFill>
          <a:latin typeface="+mn-lt"/>
          <a:ea typeface="+mn-ea"/>
          <a:cs typeface="+mn-cs"/>
        </a:defRPr>
      </a:lvl9pPr>
    </p:bodyStyle>
    <p:otherStyle>
      <a:defPPr>
        <a:defRPr lang="ja-JP"/>
      </a:defPPr>
      <a:lvl1pPr marL="0" algn="l" defTabSz="1043056" rtl="0" eaLnBrk="1" latinLnBrk="0" hangingPunct="1">
        <a:defRPr kumimoji="1" sz="2100" kern="1200">
          <a:solidFill>
            <a:schemeClr val="tx1"/>
          </a:solidFill>
          <a:latin typeface="+mn-lt"/>
          <a:ea typeface="+mn-ea"/>
          <a:cs typeface="+mn-cs"/>
        </a:defRPr>
      </a:lvl1pPr>
      <a:lvl2pPr marL="521528" algn="l" defTabSz="1043056" rtl="0" eaLnBrk="1" latinLnBrk="0" hangingPunct="1">
        <a:defRPr kumimoji="1" sz="2100" kern="1200">
          <a:solidFill>
            <a:schemeClr val="tx1"/>
          </a:solidFill>
          <a:latin typeface="+mn-lt"/>
          <a:ea typeface="+mn-ea"/>
          <a:cs typeface="+mn-cs"/>
        </a:defRPr>
      </a:lvl2pPr>
      <a:lvl3pPr marL="1043056" algn="l" defTabSz="1043056" rtl="0" eaLnBrk="1" latinLnBrk="0" hangingPunct="1">
        <a:defRPr kumimoji="1" sz="2100" kern="1200">
          <a:solidFill>
            <a:schemeClr val="tx1"/>
          </a:solidFill>
          <a:latin typeface="+mn-lt"/>
          <a:ea typeface="+mn-ea"/>
          <a:cs typeface="+mn-cs"/>
        </a:defRPr>
      </a:lvl3pPr>
      <a:lvl4pPr marL="1564584" algn="l" defTabSz="1043056" rtl="0" eaLnBrk="1" latinLnBrk="0" hangingPunct="1">
        <a:defRPr kumimoji="1" sz="2100" kern="1200">
          <a:solidFill>
            <a:schemeClr val="tx1"/>
          </a:solidFill>
          <a:latin typeface="+mn-lt"/>
          <a:ea typeface="+mn-ea"/>
          <a:cs typeface="+mn-cs"/>
        </a:defRPr>
      </a:lvl4pPr>
      <a:lvl5pPr marL="2086112" algn="l" defTabSz="1043056" rtl="0" eaLnBrk="1" latinLnBrk="0" hangingPunct="1">
        <a:defRPr kumimoji="1" sz="2100" kern="1200">
          <a:solidFill>
            <a:schemeClr val="tx1"/>
          </a:solidFill>
          <a:latin typeface="+mn-lt"/>
          <a:ea typeface="+mn-ea"/>
          <a:cs typeface="+mn-cs"/>
        </a:defRPr>
      </a:lvl5pPr>
      <a:lvl6pPr marL="2607640" algn="l" defTabSz="1043056" rtl="0" eaLnBrk="1" latinLnBrk="0" hangingPunct="1">
        <a:defRPr kumimoji="1" sz="2100" kern="1200">
          <a:solidFill>
            <a:schemeClr val="tx1"/>
          </a:solidFill>
          <a:latin typeface="+mn-lt"/>
          <a:ea typeface="+mn-ea"/>
          <a:cs typeface="+mn-cs"/>
        </a:defRPr>
      </a:lvl6pPr>
      <a:lvl7pPr marL="3129168" algn="l" defTabSz="1043056" rtl="0" eaLnBrk="1" latinLnBrk="0" hangingPunct="1">
        <a:defRPr kumimoji="1" sz="2100" kern="1200">
          <a:solidFill>
            <a:schemeClr val="tx1"/>
          </a:solidFill>
          <a:latin typeface="+mn-lt"/>
          <a:ea typeface="+mn-ea"/>
          <a:cs typeface="+mn-cs"/>
        </a:defRPr>
      </a:lvl7pPr>
      <a:lvl8pPr marL="3650696" algn="l" defTabSz="1043056" rtl="0" eaLnBrk="1" latinLnBrk="0" hangingPunct="1">
        <a:defRPr kumimoji="1" sz="2100" kern="1200">
          <a:solidFill>
            <a:schemeClr val="tx1"/>
          </a:solidFill>
          <a:latin typeface="+mn-lt"/>
          <a:ea typeface="+mn-ea"/>
          <a:cs typeface="+mn-cs"/>
        </a:defRPr>
      </a:lvl8pPr>
      <a:lvl9pPr marL="4172224" algn="l" defTabSz="1043056" rtl="0" eaLnBrk="1" latinLnBrk="0" hangingPunct="1">
        <a:defRPr kumimoji="1" sz="21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B0F0"/>
            </a:gs>
            <a:gs pos="100000">
              <a:srgbClr val="2D42D0"/>
            </a:gs>
            <a:gs pos="92000">
              <a:schemeClr val="accent2"/>
            </a:gs>
          </a:gsLst>
          <a:lin ang="2700000" scaled="1"/>
          <a:tileRect/>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02005" y="672112"/>
            <a:ext cx="9089390" cy="1260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ja-JP"/>
              <a:t>Click to edit Master title style</a:t>
            </a:r>
          </a:p>
        </p:txBody>
      </p:sp>
      <p:sp>
        <p:nvSpPr>
          <p:cNvPr id="1027" name="Rectangle 3"/>
          <p:cNvSpPr>
            <a:spLocks noGrp="1" noChangeArrowheads="1"/>
          </p:cNvSpPr>
          <p:nvPr>
            <p:ph type="body" idx="1"/>
          </p:nvPr>
        </p:nvSpPr>
        <p:spPr bwMode="auto">
          <a:xfrm>
            <a:off x="802005" y="2184365"/>
            <a:ext cx="9089390" cy="453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p>
        </p:txBody>
      </p:sp>
      <p:sp>
        <p:nvSpPr>
          <p:cNvPr id="1028" name="Rectangle 4"/>
          <p:cNvSpPr>
            <a:spLocks noGrp="1" noChangeArrowheads="1"/>
          </p:cNvSpPr>
          <p:nvPr>
            <p:ph type="dt" sz="half" idx="2"/>
          </p:nvPr>
        </p:nvSpPr>
        <p:spPr bwMode="auto">
          <a:xfrm>
            <a:off x="802005" y="6889151"/>
            <a:ext cx="2227792" cy="50408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kumimoji="0" sz="1544">
                <a:latin typeface="Times New Roman" pitchFamily="18" charset="0"/>
                <a:ea typeface="ＭＳ Ｐゴシック" charset="-128"/>
                <a:cs typeface="+mn-cs"/>
              </a:defRPr>
            </a:lvl1pPr>
          </a:lstStyle>
          <a:p>
            <a:pPr>
              <a:defRPr/>
            </a:pPr>
            <a:endParaRPr lang="en-US" altLang="ja-JP">
              <a:solidFill>
                <a:srgbClr val="000000"/>
              </a:solidFill>
            </a:endParaRPr>
          </a:p>
        </p:txBody>
      </p:sp>
      <p:sp>
        <p:nvSpPr>
          <p:cNvPr id="1029" name="Rectangle 5"/>
          <p:cNvSpPr>
            <a:spLocks noGrp="1" noChangeArrowheads="1"/>
          </p:cNvSpPr>
          <p:nvPr>
            <p:ph type="ftr" sz="quarter" idx="3"/>
          </p:nvPr>
        </p:nvSpPr>
        <p:spPr bwMode="auto">
          <a:xfrm>
            <a:off x="3653579" y="6889151"/>
            <a:ext cx="3386243" cy="50408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kumimoji="0" sz="1544">
                <a:latin typeface="Times New Roman" pitchFamily="18" charset="0"/>
                <a:ea typeface="ＭＳ Ｐゴシック" charset="-128"/>
                <a:cs typeface="+mn-cs"/>
              </a:defRPr>
            </a:lvl1pPr>
          </a:lstStyle>
          <a:p>
            <a:pPr>
              <a:defRPr/>
            </a:pPr>
            <a:endParaRPr lang="en-US" altLang="ja-JP">
              <a:solidFill>
                <a:srgbClr val="000000"/>
              </a:solidFill>
            </a:endParaRPr>
          </a:p>
        </p:txBody>
      </p:sp>
      <p:sp>
        <p:nvSpPr>
          <p:cNvPr id="1030" name="Rectangle 6"/>
          <p:cNvSpPr>
            <a:spLocks noGrp="1" noChangeArrowheads="1"/>
          </p:cNvSpPr>
          <p:nvPr>
            <p:ph type="sldNum" sz="quarter" idx="4"/>
          </p:nvPr>
        </p:nvSpPr>
        <p:spPr bwMode="auto">
          <a:xfrm>
            <a:off x="7663603" y="6889151"/>
            <a:ext cx="2227792" cy="50408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kumimoji="0" sz="1544"/>
            </a:lvl1pPr>
          </a:lstStyle>
          <a:p>
            <a:fld id="{28D011A2-F20D-41D4-A1BD-70821D423119}" type="slidenum">
              <a:rPr lang="en-US" altLang="ja-JP" smtClean="0">
                <a:solidFill>
                  <a:srgbClr val="000000"/>
                </a:solidFill>
                <a:latin typeface="Times New Roman"/>
                <a:ea typeface="ＭＳ Ｐゴシック" panose="020B0600070205080204" pitchFamily="50" charset="-128"/>
                <a:cs typeface="+mn-cs"/>
              </a:rPr>
              <a:pPr/>
              <a:t>‹#›</a:t>
            </a:fld>
            <a:endParaRPr lang="en-US" altLang="ja-JP">
              <a:solidFill>
                <a:srgbClr val="000000"/>
              </a:solidFill>
              <a:latin typeface="Times New Roman"/>
              <a:ea typeface="ＭＳ Ｐゴシック" panose="020B0600070205080204" pitchFamily="50" charset="-128"/>
              <a:cs typeface="+mn-cs"/>
            </a:endParaRPr>
          </a:p>
        </p:txBody>
      </p:sp>
    </p:spTree>
    <p:extLst>
      <p:ext uri="{BB962C8B-B14F-4D97-AF65-F5344CB8AC3E}">
        <p14:creationId xmlns:p14="http://schemas.microsoft.com/office/powerpoint/2010/main" val="18020559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kumimoji="1" sz="4851">
          <a:solidFill>
            <a:schemeClr val="tx2"/>
          </a:solidFill>
          <a:latin typeface="+mj-lt"/>
          <a:ea typeface="ＭＳ Ｐゴシック" pitchFamily="-106" charset="-128"/>
          <a:cs typeface="+mj-cs"/>
        </a:defRPr>
      </a:lvl1pPr>
      <a:lvl2pPr algn="ctr" rtl="0" eaLnBrk="0" fontAlgn="base" hangingPunct="0">
        <a:spcBef>
          <a:spcPct val="0"/>
        </a:spcBef>
        <a:spcAft>
          <a:spcPct val="0"/>
        </a:spcAft>
        <a:defRPr kumimoji="1" sz="4851">
          <a:solidFill>
            <a:schemeClr val="tx2"/>
          </a:solidFill>
          <a:latin typeface="Times New Roman" pitchFamily="18" charset="0"/>
          <a:ea typeface="ＭＳ Ｐゴシック" pitchFamily="-106" charset="-128"/>
        </a:defRPr>
      </a:lvl2pPr>
      <a:lvl3pPr algn="ctr" rtl="0" eaLnBrk="0" fontAlgn="base" hangingPunct="0">
        <a:spcBef>
          <a:spcPct val="0"/>
        </a:spcBef>
        <a:spcAft>
          <a:spcPct val="0"/>
        </a:spcAft>
        <a:defRPr kumimoji="1" sz="4851">
          <a:solidFill>
            <a:schemeClr val="tx2"/>
          </a:solidFill>
          <a:latin typeface="Times New Roman" pitchFamily="18" charset="0"/>
          <a:ea typeface="ＭＳ Ｐゴシック" pitchFamily="-106" charset="-128"/>
        </a:defRPr>
      </a:lvl3pPr>
      <a:lvl4pPr algn="ctr" rtl="0" eaLnBrk="0" fontAlgn="base" hangingPunct="0">
        <a:spcBef>
          <a:spcPct val="0"/>
        </a:spcBef>
        <a:spcAft>
          <a:spcPct val="0"/>
        </a:spcAft>
        <a:defRPr kumimoji="1" sz="4851">
          <a:solidFill>
            <a:schemeClr val="tx2"/>
          </a:solidFill>
          <a:latin typeface="Times New Roman" pitchFamily="18" charset="0"/>
          <a:ea typeface="ＭＳ Ｐゴシック" pitchFamily="-106" charset="-128"/>
        </a:defRPr>
      </a:lvl4pPr>
      <a:lvl5pPr algn="ctr" rtl="0" eaLnBrk="0" fontAlgn="base" hangingPunct="0">
        <a:spcBef>
          <a:spcPct val="0"/>
        </a:spcBef>
        <a:spcAft>
          <a:spcPct val="0"/>
        </a:spcAft>
        <a:defRPr kumimoji="1" sz="4851">
          <a:solidFill>
            <a:schemeClr val="tx2"/>
          </a:solidFill>
          <a:latin typeface="Times New Roman" pitchFamily="18" charset="0"/>
          <a:ea typeface="ＭＳ Ｐゴシック" pitchFamily="-106" charset="-128"/>
        </a:defRPr>
      </a:lvl5pPr>
      <a:lvl6pPr marL="504063" algn="ctr" rtl="0" fontAlgn="base">
        <a:spcBef>
          <a:spcPct val="0"/>
        </a:spcBef>
        <a:spcAft>
          <a:spcPct val="0"/>
        </a:spcAft>
        <a:defRPr sz="4851">
          <a:solidFill>
            <a:schemeClr val="tx2"/>
          </a:solidFill>
          <a:latin typeface="Times New Roman" pitchFamily="18" charset="0"/>
        </a:defRPr>
      </a:lvl6pPr>
      <a:lvl7pPr marL="1008126" algn="ctr" rtl="0" fontAlgn="base">
        <a:spcBef>
          <a:spcPct val="0"/>
        </a:spcBef>
        <a:spcAft>
          <a:spcPct val="0"/>
        </a:spcAft>
        <a:defRPr sz="4851">
          <a:solidFill>
            <a:schemeClr val="tx2"/>
          </a:solidFill>
          <a:latin typeface="Times New Roman" pitchFamily="18" charset="0"/>
        </a:defRPr>
      </a:lvl7pPr>
      <a:lvl8pPr marL="1512189" algn="ctr" rtl="0" fontAlgn="base">
        <a:spcBef>
          <a:spcPct val="0"/>
        </a:spcBef>
        <a:spcAft>
          <a:spcPct val="0"/>
        </a:spcAft>
        <a:defRPr sz="4851">
          <a:solidFill>
            <a:schemeClr val="tx2"/>
          </a:solidFill>
          <a:latin typeface="Times New Roman" pitchFamily="18" charset="0"/>
        </a:defRPr>
      </a:lvl8pPr>
      <a:lvl9pPr marL="2016252" algn="ctr" rtl="0" fontAlgn="base">
        <a:spcBef>
          <a:spcPct val="0"/>
        </a:spcBef>
        <a:spcAft>
          <a:spcPct val="0"/>
        </a:spcAft>
        <a:defRPr sz="4851">
          <a:solidFill>
            <a:schemeClr val="tx2"/>
          </a:solidFill>
          <a:latin typeface="Times New Roman" pitchFamily="18" charset="0"/>
        </a:defRPr>
      </a:lvl9pPr>
    </p:titleStyle>
    <p:bodyStyle>
      <a:lvl1pPr marL="378047" indent="-378047" algn="l" rtl="0" eaLnBrk="0" fontAlgn="base" hangingPunct="0">
        <a:spcBef>
          <a:spcPct val="20000"/>
        </a:spcBef>
        <a:spcAft>
          <a:spcPct val="0"/>
        </a:spcAft>
        <a:buChar char="•"/>
        <a:defRPr kumimoji="1" sz="3528">
          <a:solidFill>
            <a:schemeClr val="tx1"/>
          </a:solidFill>
          <a:latin typeface="+mn-lt"/>
          <a:ea typeface="ＭＳ Ｐゴシック" pitchFamily="-106" charset="-128"/>
          <a:cs typeface="+mn-cs"/>
        </a:defRPr>
      </a:lvl1pPr>
      <a:lvl2pPr marL="819102" indent="-315039" algn="l" rtl="0" eaLnBrk="0" fontAlgn="base" hangingPunct="0">
        <a:spcBef>
          <a:spcPct val="20000"/>
        </a:spcBef>
        <a:spcAft>
          <a:spcPct val="0"/>
        </a:spcAft>
        <a:buChar char="–"/>
        <a:defRPr kumimoji="1" sz="3087">
          <a:solidFill>
            <a:schemeClr val="tx1"/>
          </a:solidFill>
          <a:latin typeface="+mn-lt"/>
          <a:ea typeface="ＭＳ Ｐゴシック" pitchFamily="-106" charset="-128"/>
        </a:defRPr>
      </a:lvl2pPr>
      <a:lvl3pPr marL="1260158" indent="-252032" algn="l" rtl="0" eaLnBrk="0" fontAlgn="base" hangingPunct="0">
        <a:spcBef>
          <a:spcPct val="20000"/>
        </a:spcBef>
        <a:spcAft>
          <a:spcPct val="0"/>
        </a:spcAft>
        <a:buChar char="•"/>
        <a:defRPr kumimoji="1" sz="2646">
          <a:solidFill>
            <a:schemeClr val="tx1"/>
          </a:solidFill>
          <a:latin typeface="+mn-lt"/>
          <a:ea typeface="ＭＳ Ｐゴシック" pitchFamily="-106" charset="-128"/>
        </a:defRPr>
      </a:lvl3pPr>
      <a:lvl4pPr marL="1764221" indent="-252032" algn="l" rtl="0" eaLnBrk="0" fontAlgn="base" hangingPunct="0">
        <a:spcBef>
          <a:spcPct val="20000"/>
        </a:spcBef>
        <a:spcAft>
          <a:spcPct val="0"/>
        </a:spcAft>
        <a:buChar char="–"/>
        <a:defRPr kumimoji="1" sz="2205">
          <a:solidFill>
            <a:schemeClr val="tx1"/>
          </a:solidFill>
          <a:latin typeface="+mn-lt"/>
          <a:ea typeface="ＭＳ Ｐゴシック" pitchFamily="-106" charset="-128"/>
        </a:defRPr>
      </a:lvl4pPr>
      <a:lvl5pPr marL="2268284" indent="-252032" algn="l" rtl="0" eaLnBrk="0" fontAlgn="base" hangingPunct="0">
        <a:spcBef>
          <a:spcPct val="20000"/>
        </a:spcBef>
        <a:spcAft>
          <a:spcPct val="0"/>
        </a:spcAft>
        <a:buChar char="»"/>
        <a:defRPr kumimoji="1" sz="2205">
          <a:solidFill>
            <a:schemeClr val="tx1"/>
          </a:solidFill>
          <a:latin typeface="+mn-lt"/>
          <a:ea typeface="ＭＳ Ｐゴシック" pitchFamily="-106" charset="-128"/>
        </a:defRPr>
      </a:lvl5pPr>
      <a:lvl6pPr marL="2772347" indent="-252032" algn="l" rtl="0" fontAlgn="base">
        <a:spcBef>
          <a:spcPct val="20000"/>
        </a:spcBef>
        <a:spcAft>
          <a:spcPct val="0"/>
        </a:spcAft>
        <a:buChar char="»"/>
        <a:defRPr sz="2205">
          <a:solidFill>
            <a:schemeClr val="tx1"/>
          </a:solidFill>
          <a:latin typeface="+mn-lt"/>
        </a:defRPr>
      </a:lvl6pPr>
      <a:lvl7pPr marL="3276410" indent="-252032" algn="l" rtl="0" fontAlgn="base">
        <a:spcBef>
          <a:spcPct val="20000"/>
        </a:spcBef>
        <a:spcAft>
          <a:spcPct val="0"/>
        </a:spcAft>
        <a:buChar char="»"/>
        <a:defRPr sz="2205">
          <a:solidFill>
            <a:schemeClr val="tx1"/>
          </a:solidFill>
          <a:latin typeface="+mn-lt"/>
        </a:defRPr>
      </a:lvl7pPr>
      <a:lvl8pPr marL="3780473" indent="-252032" algn="l" rtl="0" fontAlgn="base">
        <a:spcBef>
          <a:spcPct val="20000"/>
        </a:spcBef>
        <a:spcAft>
          <a:spcPct val="0"/>
        </a:spcAft>
        <a:buChar char="»"/>
        <a:defRPr sz="2205">
          <a:solidFill>
            <a:schemeClr val="tx1"/>
          </a:solidFill>
          <a:latin typeface="+mn-lt"/>
        </a:defRPr>
      </a:lvl8pPr>
      <a:lvl9pPr marL="4284536" indent="-252032" algn="l" rtl="0" fontAlgn="base">
        <a:spcBef>
          <a:spcPct val="20000"/>
        </a:spcBef>
        <a:spcAft>
          <a:spcPct val="0"/>
        </a:spcAft>
        <a:buChar char="»"/>
        <a:defRPr sz="2205">
          <a:solidFill>
            <a:schemeClr val="tx1"/>
          </a:solidFill>
          <a:latin typeface="+mn-lt"/>
        </a:defRPr>
      </a:lvl9pPr>
    </p:bodyStyle>
    <p:otherStyle>
      <a:defPPr>
        <a:defRPr lang="ja-JP"/>
      </a:defPPr>
      <a:lvl1pPr marL="0" algn="l" defTabSz="1008126" rtl="0" eaLnBrk="1" latinLnBrk="0" hangingPunct="1">
        <a:defRPr kumimoji="1" sz="1985" kern="1200">
          <a:solidFill>
            <a:schemeClr val="tx1"/>
          </a:solidFill>
          <a:latin typeface="+mn-lt"/>
          <a:ea typeface="+mn-ea"/>
          <a:cs typeface="+mn-cs"/>
        </a:defRPr>
      </a:lvl1pPr>
      <a:lvl2pPr marL="504063" algn="l" defTabSz="1008126" rtl="0" eaLnBrk="1" latinLnBrk="0" hangingPunct="1">
        <a:defRPr kumimoji="1" sz="1985" kern="1200">
          <a:solidFill>
            <a:schemeClr val="tx1"/>
          </a:solidFill>
          <a:latin typeface="+mn-lt"/>
          <a:ea typeface="+mn-ea"/>
          <a:cs typeface="+mn-cs"/>
        </a:defRPr>
      </a:lvl2pPr>
      <a:lvl3pPr marL="1008126" algn="l" defTabSz="1008126" rtl="0" eaLnBrk="1" latinLnBrk="0" hangingPunct="1">
        <a:defRPr kumimoji="1" sz="1985" kern="1200">
          <a:solidFill>
            <a:schemeClr val="tx1"/>
          </a:solidFill>
          <a:latin typeface="+mn-lt"/>
          <a:ea typeface="+mn-ea"/>
          <a:cs typeface="+mn-cs"/>
        </a:defRPr>
      </a:lvl3pPr>
      <a:lvl4pPr marL="1512189" algn="l" defTabSz="1008126" rtl="0" eaLnBrk="1" latinLnBrk="0" hangingPunct="1">
        <a:defRPr kumimoji="1" sz="1985" kern="1200">
          <a:solidFill>
            <a:schemeClr val="tx1"/>
          </a:solidFill>
          <a:latin typeface="+mn-lt"/>
          <a:ea typeface="+mn-ea"/>
          <a:cs typeface="+mn-cs"/>
        </a:defRPr>
      </a:lvl4pPr>
      <a:lvl5pPr marL="2016252" algn="l" defTabSz="1008126" rtl="0" eaLnBrk="1" latinLnBrk="0" hangingPunct="1">
        <a:defRPr kumimoji="1" sz="1985" kern="1200">
          <a:solidFill>
            <a:schemeClr val="tx1"/>
          </a:solidFill>
          <a:latin typeface="+mn-lt"/>
          <a:ea typeface="+mn-ea"/>
          <a:cs typeface="+mn-cs"/>
        </a:defRPr>
      </a:lvl5pPr>
      <a:lvl6pPr marL="2520315" algn="l" defTabSz="1008126" rtl="0" eaLnBrk="1" latinLnBrk="0" hangingPunct="1">
        <a:defRPr kumimoji="1" sz="1985" kern="1200">
          <a:solidFill>
            <a:schemeClr val="tx1"/>
          </a:solidFill>
          <a:latin typeface="+mn-lt"/>
          <a:ea typeface="+mn-ea"/>
          <a:cs typeface="+mn-cs"/>
        </a:defRPr>
      </a:lvl6pPr>
      <a:lvl7pPr marL="3024378" algn="l" defTabSz="1008126" rtl="0" eaLnBrk="1" latinLnBrk="0" hangingPunct="1">
        <a:defRPr kumimoji="1" sz="1985" kern="1200">
          <a:solidFill>
            <a:schemeClr val="tx1"/>
          </a:solidFill>
          <a:latin typeface="+mn-lt"/>
          <a:ea typeface="+mn-ea"/>
          <a:cs typeface="+mn-cs"/>
        </a:defRPr>
      </a:lvl7pPr>
      <a:lvl8pPr marL="3528441" algn="l" defTabSz="1008126" rtl="0" eaLnBrk="1" latinLnBrk="0" hangingPunct="1">
        <a:defRPr kumimoji="1" sz="1985" kern="1200">
          <a:solidFill>
            <a:schemeClr val="tx1"/>
          </a:solidFill>
          <a:latin typeface="+mn-lt"/>
          <a:ea typeface="+mn-ea"/>
          <a:cs typeface="+mn-cs"/>
        </a:defRPr>
      </a:lvl8pPr>
      <a:lvl9pPr marL="4032504" algn="l" defTabSz="1008126" rtl="0" eaLnBrk="1" latinLnBrk="0" hangingPunct="1">
        <a:defRPr kumimoji="1" sz="1985"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C21D3B33-4D5C-430A-8402-323AF424FAE7}"/>
              </a:ext>
            </a:extLst>
          </p:cNvPr>
          <p:cNvSpPr>
            <a:spLocks noGrp="1" noChangeArrowheads="1"/>
          </p:cNvSpPr>
          <p:nvPr>
            <p:ph type="title"/>
          </p:nvPr>
        </p:nvSpPr>
        <p:spPr bwMode="auto">
          <a:xfrm>
            <a:off x="658766" y="470963"/>
            <a:ext cx="9732008" cy="7960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Rectangle 3">
            <a:extLst>
              <a:ext uri="{FF2B5EF4-FFF2-40B4-BE49-F238E27FC236}">
                <a16:creationId xmlns:a16="http://schemas.microsoft.com/office/drawing/2014/main" id="{8A8A5518-301C-4ED1-8F9A-D521D046F0C4}"/>
              </a:ext>
            </a:extLst>
          </p:cNvPr>
          <p:cNvSpPr>
            <a:spLocks noGrp="1" noChangeArrowheads="1"/>
          </p:cNvSpPr>
          <p:nvPr>
            <p:ph type="body" idx="1"/>
          </p:nvPr>
        </p:nvSpPr>
        <p:spPr bwMode="auto">
          <a:xfrm>
            <a:off x="743649" y="1435053"/>
            <a:ext cx="9647125" cy="5706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p:txBody>
      </p:sp>
      <p:sp>
        <p:nvSpPr>
          <p:cNvPr id="1028" name="Rectangle 4">
            <a:extLst>
              <a:ext uri="{FF2B5EF4-FFF2-40B4-BE49-F238E27FC236}">
                <a16:creationId xmlns:a16="http://schemas.microsoft.com/office/drawing/2014/main" id="{1712DBF9-59D1-4244-878D-511DFC871F46}"/>
              </a:ext>
            </a:extLst>
          </p:cNvPr>
          <p:cNvSpPr>
            <a:spLocks noGrp="1" noChangeArrowheads="1"/>
          </p:cNvSpPr>
          <p:nvPr>
            <p:ph type="dt" sz="half" idx="2"/>
          </p:nvPr>
        </p:nvSpPr>
        <p:spPr bwMode="auto">
          <a:xfrm>
            <a:off x="4244145" y="7215891"/>
            <a:ext cx="2494819" cy="2511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814">
                <a:solidFill>
                  <a:schemeClr val="bg1"/>
                </a:solidFill>
              </a:defRPr>
            </a:lvl1pPr>
          </a:lstStyle>
          <a:p>
            <a:fld id="{F4DB91EE-7653-43C9-B7AF-ED85C5501404}" type="datetime1">
              <a:rPr lang="ja-JP" altLang="en-US"/>
              <a:pPr/>
              <a:t>2021/7/26</a:t>
            </a:fld>
            <a:endParaRPr lang="en-US" altLang="ja-JP"/>
          </a:p>
        </p:txBody>
      </p:sp>
      <p:sp>
        <p:nvSpPr>
          <p:cNvPr id="1029" name="Rectangle 5">
            <a:extLst>
              <a:ext uri="{FF2B5EF4-FFF2-40B4-BE49-F238E27FC236}">
                <a16:creationId xmlns:a16="http://schemas.microsoft.com/office/drawing/2014/main" id="{B47A844A-1307-40B3-80DC-FA62E5386333}"/>
              </a:ext>
            </a:extLst>
          </p:cNvPr>
          <p:cNvSpPr>
            <a:spLocks noGrp="1" noChangeArrowheads="1"/>
          </p:cNvSpPr>
          <p:nvPr>
            <p:ph type="ftr" sz="quarter" idx="3"/>
          </p:nvPr>
        </p:nvSpPr>
        <p:spPr bwMode="auto">
          <a:xfrm>
            <a:off x="7172605" y="7215891"/>
            <a:ext cx="3386089" cy="2511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814">
                <a:solidFill>
                  <a:schemeClr val="bg1"/>
                </a:solidFill>
              </a:defRPr>
            </a:lvl1pPr>
          </a:lstStyle>
          <a:p>
            <a:endParaRPr lang="en-US" altLang="ja-JP"/>
          </a:p>
        </p:txBody>
      </p:sp>
      <p:sp>
        <p:nvSpPr>
          <p:cNvPr id="1030" name="Rectangle 6">
            <a:extLst>
              <a:ext uri="{FF2B5EF4-FFF2-40B4-BE49-F238E27FC236}">
                <a16:creationId xmlns:a16="http://schemas.microsoft.com/office/drawing/2014/main" id="{0C3EEFF5-A1E4-4C20-B4D6-CB612C149AAF}"/>
              </a:ext>
            </a:extLst>
          </p:cNvPr>
          <p:cNvSpPr>
            <a:spLocks noGrp="1" noChangeArrowheads="1"/>
          </p:cNvSpPr>
          <p:nvPr>
            <p:ph type="sldNum" sz="quarter" idx="4"/>
          </p:nvPr>
        </p:nvSpPr>
        <p:spPr bwMode="auto">
          <a:xfrm>
            <a:off x="688290" y="7215891"/>
            <a:ext cx="2494819" cy="334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46">
                <a:solidFill>
                  <a:schemeClr val="bg1"/>
                </a:solidFill>
              </a:defRPr>
            </a:lvl1pPr>
          </a:lstStyle>
          <a:p>
            <a:fld id="{02F1BB44-35DA-42EE-A26C-8A895337F171}" type="slidenum">
              <a:rPr lang="en-US" altLang="ja-JP"/>
              <a:pPr/>
              <a:t>‹#›</a:t>
            </a:fld>
            <a:endParaRPr lang="en-US" altLang="ja-JP"/>
          </a:p>
        </p:txBody>
      </p:sp>
    </p:spTree>
    <p:extLst>
      <p:ext uri="{BB962C8B-B14F-4D97-AF65-F5344CB8AC3E}">
        <p14:creationId xmlns:p14="http://schemas.microsoft.com/office/powerpoint/2010/main" val="407778442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rtl="0" fontAlgn="base">
        <a:spcBef>
          <a:spcPct val="0"/>
        </a:spcBef>
        <a:spcAft>
          <a:spcPct val="0"/>
        </a:spcAft>
        <a:defRPr kumimoji="1" sz="4185" kern="1200">
          <a:solidFill>
            <a:schemeClr val="bg1"/>
          </a:solidFill>
          <a:latin typeface="+mj-lt"/>
          <a:ea typeface="+mj-ea"/>
          <a:cs typeface="+mj-cs"/>
        </a:defRPr>
      </a:lvl1pPr>
      <a:lvl2pPr algn="l" rtl="0" fontAlgn="base">
        <a:spcBef>
          <a:spcPct val="0"/>
        </a:spcBef>
        <a:spcAft>
          <a:spcPct val="0"/>
        </a:spcAft>
        <a:defRPr kumimoji="1" sz="4185">
          <a:solidFill>
            <a:schemeClr val="bg1"/>
          </a:solidFill>
          <a:latin typeface="Arial" panose="020B0604020202020204" pitchFamily="34" charset="0"/>
          <a:ea typeface="ＭＳ Ｐゴシック" panose="020B0600070205080204" pitchFamily="50" charset="-128"/>
        </a:defRPr>
      </a:lvl2pPr>
      <a:lvl3pPr algn="l" rtl="0" fontAlgn="base">
        <a:spcBef>
          <a:spcPct val="0"/>
        </a:spcBef>
        <a:spcAft>
          <a:spcPct val="0"/>
        </a:spcAft>
        <a:defRPr kumimoji="1" sz="4185">
          <a:solidFill>
            <a:schemeClr val="bg1"/>
          </a:solidFill>
          <a:latin typeface="Arial" panose="020B0604020202020204" pitchFamily="34" charset="0"/>
          <a:ea typeface="ＭＳ Ｐゴシック" panose="020B0600070205080204" pitchFamily="50" charset="-128"/>
        </a:defRPr>
      </a:lvl3pPr>
      <a:lvl4pPr algn="l" rtl="0" fontAlgn="base">
        <a:spcBef>
          <a:spcPct val="0"/>
        </a:spcBef>
        <a:spcAft>
          <a:spcPct val="0"/>
        </a:spcAft>
        <a:defRPr kumimoji="1" sz="4185">
          <a:solidFill>
            <a:schemeClr val="bg1"/>
          </a:solidFill>
          <a:latin typeface="Arial" panose="020B0604020202020204" pitchFamily="34" charset="0"/>
          <a:ea typeface="ＭＳ Ｐゴシック" panose="020B0600070205080204" pitchFamily="50" charset="-128"/>
        </a:defRPr>
      </a:lvl4pPr>
      <a:lvl5pPr algn="l" rtl="0" fontAlgn="base">
        <a:spcBef>
          <a:spcPct val="0"/>
        </a:spcBef>
        <a:spcAft>
          <a:spcPct val="0"/>
        </a:spcAft>
        <a:defRPr kumimoji="1" sz="4185">
          <a:solidFill>
            <a:schemeClr val="bg1"/>
          </a:solidFill>
          <a:latin typeface="Arial" panose="020B0604020202020204" pitchFamily="34" charset="0"/>
          <a:ea typeface="ＭＳ Ｐゴシック" panose="020B0600070205080204" pitchFamily="50" charset="-128"/>
        </a:defRPr>
      </a:lvl5pPr>
      <a:lvl6pPr marL="531449" algn="l" rtl="0" fontAlgn="base">
        <a:spcBef>
          <a:spcPct val="0"/>
        </a:spcBef>
        <a:spcAft>
          <a:spcPct val="0"/>
        </a:spcAft>
        <a:defRPr kumimoji="1" sz="4185">
          <a:solidFill>
            <a:schemeClr val="bg1"/>
          </a:solidFill>
          <a:latin typeface="Arial" panose="020B0604020202020204" pitchFamily="34" charset="0"/>
          <a:ea typeface="ＭＳ Ｐゴシック" panose="020B0600070205080204" pitchFamily="50" charset="-128"/>
        </a:defRPr>
      </a:lvl6pPr>
      <a:lvl7pPr marL="1062899" algn="l" rtl="0" fontAlgn="base">
        <a:spcBef>
          <a:spcPct val="0"/>
        </a:spcBef>
        <a:spcAft>
          <a:spcPct val="0"/>
        </a:spcAft>
        <a:defRPr kumimoji="1" sz="4185">
          <a:solidFill>
            <a:schemeClr val="bg1"/>
          </a:solidFill>
          <a:latin typeface="Arial" panose="020B0604020202020204" pitchFamily="34" charset="0"/>
          <a:ea typeface="ＭＳ Ｐゴシック" panose="020B0600070205080204" pitchFamily="50" charset="-128"/>
        </a:defRPr>
      </a:lvl7pPr>
      <a:lvl8pPr marL="1594348" algn="l" rtl="0" fontAlgn="base">
        <a:spcBef>
          <a:spcPct val="0"/>
        </a:spcBef>
        <a:spcAft>
          <a:spcPct val="0"/>
        </a:spcAft>
        <a:defRPr kumimoji="1" sz="4185">
          <a:solidFill>
            <a:schemeClr val="bg1"/>
          </a:solidFill>
          <a:latin typeface="Arial" panose="020B0604020202020204" pitchFamily="34" charset="0"/>
          <a:ea typeface="ＭＳ Ｐゴシック" panose="020B0600070205080204" pitchFamily="50" charset="-128"/>
        </a:defRPr>
      </a:lvl8pPr>
      <a:lvl9pPr marL="2125797" algn="l" rtl="0" fontAlgn="base">
        <a:spcBef>
          <a:spcPct val="0"/>
        </a:spcBef>
        <a:spcAft>
          <a:spcPct val="0"/>
        </a:spcAft>
        <a:defRPr kumimoji="1" sz="4185">
          <a:solidFill>
            <a:schemeClr val="bg1"/>
          </a:solidFill>
          <a:latin typeface="Arial" panose="020B0604020202020204" pitchFamily="34" charset="0"/>
          <a:ea typeface="ＭＳ Ｐゴシック" panose="020B0600070205080204" pitchFamily="50" charset="-128"/>
        </a:defRPr>
      </a:lvl9pPr>
    </p:titleStyle>
    <p:bodyStyle>
      <a:lvl1pPr marL="398587" indent="-398587" algn="l" rtl="0" fontAlgn="base">
        <a:spcBef>
          <a:spcPct val="20000"/>
        </a:spcBef>
        <a:spcAft>
          <a:spcPct val="0"/>
        </a:spcAft>
        <a:buChar char="•"/>
        <a:defRPr kumimoji="1" sz="2790" kern="1200">
          <a:solidFill>
            <a:schemeClr val="bg1"/>
          </a:solidFill>
          <a:latin typeface="+mn-lt"/>
          <a:ea typeface="+mn-ea"/>
          <a:cs typeface="+mn-cs"/>
        </a:defRPr>
      </a:lvl1pPr>
      <a:lvl2pPr marL="863605" indent="-332156" algn="l" rtl="0" fontAlgn="base">
        <a:spcBef>
          <a:spcPct val="20000"/>
        </a:spcBef>
        <a:spcAft>
          <a:spcPct val="0"/>
        </a:spcAft>
        <a:buChar char="–"/>
        <a:defRPr kumimoji="1" sz="2790" kern="1200">
          <a:solidFill>
            <a:schemeClr val="bg1"/>
          </a:solidFill>
          <a:latin typeface="+mn-lt"/>
          <a:ea typeface="+mn-ea"/>
          <a:cs typeface="+mn-cs"/>
        </a:defRPr>
      </a:lvl2pPr>
      <a:lvl3pPr marL="1328623" indent="-265725" algn="l" rtl="0" fontAlgn="base">
        <a:spcBef>
          <a:spcPct val="20000"/>
        </a:spcBef>
        <a:spcAft>
          <a:spcPct val="0"/>
        </a:spcAft>
        <a:buChar char="•"/>
        <a:defRPr kumimoji="1" sz="2790" kern="1200">
          <a:solidFill>
            <a:schemeClr val="bg1"/>
          </a:solidFill>
          <a:latin typeface="+mn-lt"/>
          <a:ea typeface="+mn-ea"/>
          <a:cs typeface="+mn-cs"/>
        </a:defRPr>
      </a:lvl3pPr>
      <a:lvl4pPr marL="1860072" indent="-265725" algn="l" rtl="0" fontAlgn="base">
        <a:spcBef>
          <a:spcPct val="20000"/>
        </a:spcBef>
        <a:spcAft>
          <a:spcPct val="0"/>
        </a:spcAft>
        <a:buChar char="–"/>
        <a:defRPr kumimoji="1" sz="2325" kern="1200">
          <a:solidFill>
            <a:schemeClr val="tx1"/>
          </a:solidFill>
          <a:latin typeface="+mn-lt"/>
          <a:ea typeface="+mn-ea"/>
          <a:cs typeface="+mn-cs"/>
        </a:defRPr>
      </a:lvl4pPr>
      <a:lvl5pPr marL="2391522" indent="-265725" algn="l" rtl="0" fontAlgn="base">
        <a:spcBef>
          <a:spcPct val="20000"/>
        </a:spcBef>
        <a:spcAft>
          <a:spcPct val="0"/>
        </a:spcAft>
        <a:buChar char="»"/>
        <a:defRPr kumimoji="1" sz="2325" kern="1200">
          <a:solidFill>
            <a:schemeClr val="tx1"/>
          </a:solidFill>
          <a:latin typeface="+mn-lt"/>
          <a:ea typeface="+mn-ea"/>
          <a:cs typeface="+mn-cs"/>
        </a:defRPr>
      </a:lvl5pPr>
      <a:lvl6pPr marL="2922971" indent="-265725" algn="l" defTabSz="1062899" rtl="0" eaLnBrk="1" latinLnBrk="0" hangingPunct="1">
        <a:lnSpc>
          <a:spcPct val="90000"/>
        </a:lnSpc>
        <a:spcBef>
          <a:spcPts val="581"/>
        </a:spcBef>
        <a:buFont typeface="Arial" panose="020B0604020202020204" pitchFamily="34" charset="0"/>
        <a:buChar char="•"/>
        <a:defRPr kumimoji="1" sz="2092" kern="1200">
          <a:solidFill>
            <a:schemeClr val="tx1"/>
          </a:solidFill>
          <a:latin typeface="+mn-lt"/>
          <a:ea typeface="+mn-ea"/>
          <a:cs typeface="+mn-cs"/>
        </a:defRPr>
      </a:lvl6pPr>
      <a:lvl7pPr marL="3454420" indent="-265725" algn="l" defTabSz="1062899" rtl="0" eaLnBrk="1" latinLnBrk="0" hangingPunct="1">
        <a:lnSpc>
          <a:spcPct val="90000"/>
        </a:lnSpc>
        <a:spcBef>
          <a:spcPts val="581"/>
        </a:spcBef>
        <a:buFont typeface="Arial" panose="020B0604020202020204" pitchFamily="34" charset="0"/>
        <a:buChar char="•"/>
        <a:defRPr kumimoji="1" sz="2092" kern="1200">
          <a:solidFill>
            <a:schemeClr val="tx1"/>
          </a:solidFill>
          <a:latin typeface="+mn-lt"/>
          <a:ea typeface="+mn-ea"/>
          <a:cs typeface="+mn-cs"/>
        </a:defRPr>
      </a:lvl7pPr>
      <a:lvl8pPr marL="3985870" indent="-265725" algn="l" defTabSz="1062899" rtl="0" eaLnBrk="1" latinLnBrk="0" hangingPunct="1">
        <a:lnSpc>
          <a:spcPct val="90000"/>
        </a:lnSpc>
        <a:spcBef>
          <a:spcPts val="581"/>
        </a:spcBef>
        <a:buFont typeface="Arial" panose="020B0604020202020204" pitchFamily="34" charset="0"/>
        <a:buChar char="•"/>
        <a:defRPr kumimoji="1" sz="2092" kern="1200">
          <a:solidFill>
            <a:schemeClr val="tx1"/>
          </a:solidFill>
          <a:latin typeface="+mn-lt"/>
          <a:ea typeface="+mn-ea"/>
          <a:cs typeface="+mn-cs"/>
        </a:defRPr>
      </a:lvl8pPr>
      <a:lvl9pPr marL="4517319" indent="-265725" algn="l" defTabSz="1062899" rtl="0" eaLnBrk="1" latinLnBrk="0" hangingPunct="1">
        <a:lnSpc>
          <a:spcPct val="90000"/>
        </a:lnSpc>
        <a:spcBef>
          <a:spcPts val="581"/>
        </a:spcBef>
        <a:buFont typeface="Arial" panose="020B0604020202020204" pitchFamily="34" charset="0"/>
        <a:buChar char="•"/>
        <a:defRPr kumimoji="1" sz="2092" kern="1200">
          <a:solidFill>
            <a:schemeClr val="tx1"/>
          </a:solidFill>
          <a:latin typeface="+mn-lt"/>
          <a:ea typeface="+mn-ea"/>
          <a:cs typeface="+mn-cs"/>
        </a:defRPr>
      </a:lvl9pPr>
    </p:bodyStyle>
    <p:otherStyle>
      <a:defPPr>
        <a:defRPr lang="ja-JP"/>
      </a:defPPr>
      <a:lvl1pPr marL="0" algn="l" defTabSz="1062899" rtl="0" eaLnBrk="1" latinLnBrk="0" hangingPunct="1">
        <a:defRPr kumimoji="1" sz="2092" kern="1200">
          <a:solidFill>
            <a:schemeClr val="tx1"/>
          </a:solidFill>
          <a:latin typeface="+mn-lt"/>
          <a:ea typeface="+mn-ea"/>
          <a:cs typeface="+mn-cs"/>
        </a:defRPr>
      </a:lvl1pPr>
      <a:lvl2pPr marL="531449" algn="l" defTabSz="1062899" rtl="0" eaLnBrk="1" latinLnBrk="0" hangingPunct="1">
        <a:defRPr kumimoji="1" sz="2092" kern="1200">
          <a:solidFill>
            <a:schemeClr val="tx1"/>
          </a:solidFill>
          <a:latin typeface="+mn-lt"/>
          <a:ea typeface="+mn-ea"/>
          <a:cs typeface="+mn-cs"/>
        </a:defRPr>
      </a:lvl2pPr>
      <a:lvl3pPr marL="1062899" algn="l" defTabSz="1062899" rtl="0" eaLnBrk="1" latinLnBrk="0" hangingPunct="1">
        <a:defRPr kumimoji="1" sz="2092" kern="1200">
          <a:solidFill>
            <a:schemeClr val="tx1"/>
          </a:solidFill>
          <a:latin typeface="+mn-lt"/>
          <a:ea typeface="+mn-ea"/>
          <a:cs typeface="+mn-cs"/>
        </a:defRPr>
      </a:lvl3pPr>
      <a:lvl4pPr marL="1594348" algn="l" defTabSz="1062899" rtl="0" eaLnBrk="1" latinLnBrk="0" hangingPunct="1">
        <a:defRPr kumimoji="1" sz="2092" kern="1200">
          <a:solidFill>
            <a:schemeClr val="tx1"/>
          </a:solidFill>
          <a:latin typeface="+mn-lt"/>
          <a:ea typeface="+mn-ea"/>
          <a:cs typeface="+mn-cs"/>
        </a:defRPr>
      </a:lvl4pPr>
      <a:lvl5pPr marL="2125797" algn="l" defTabSz="1062899" rtl="0" eaLnBrk="1" latinLnBrk="0" hangingPunct="1">
        <a:defRPr kumimoji="1" sz="2092" kern="1200">
          <a:solidFill>
            <a:schemeClr val="tx1"/>
          </a:solidFill>
          <a:latin typeface="+mn-lt"/>
          <a:ea typeface="+mn-ea"/>
          <a:cs typeface="+mn-cs"/>
        </a:defRPr>
      </a:lvl5pPr>
      <a:lvl6pPr marL="2657246" algn="l" defTabSz="1062899" rtl="0" eaLnBrk="1" latinLnBrk="0" hangingPunct="1">
        <a:defRPr kumimoji="1" sz="2092" kern="1200">
          <a:solidFill>
            <a:schemeClr val="tx1"/>
          </a:solidFill>
          <a:latin typeface="+mn-lt"/>
          <a:ea typeface="+mn-ea"/>
          <a:cs typeface="+mn-cs"/>
        </a:defRPr>
      </a:lvl6pPr>
      <a:lvl7pPr marL="3188696" algn="l" defTabSz="1062899" rtl="0" eaLnBrk="1" latinLnBrk="0" hangingPunct="1">
        <a:defRPr kumimoji="1" sz="2092" kern="1200">
          <a:solidFill>
            <a:schemeClr val="tx1"/>
          </a:solidFill>
          <a:latin typeface="+mn-lt"/>
          <a:ea typeface="+mn-ea"/>
          <a:cs typeface="+mn-cs"/>
        </a:defRPr>
      </a:lvl7pPr>
      <a:lvl8pPr marL="3720145" algn="l" defTabSz="1062899" rtl="0" eaLnBrk="1" latinLnBrk="0" hangingPunct="1">
        <a:defRPr kumimoji="1" sz="2092" kern="1200">
          <a:solidFill>
            <a:schemeClr val="tx1"/>
          </a:solidFill>
          <a:latin typeface="+mn-lt"/>
          <a:ea typeface="+mn-ea"/>
          <a:cs typeface="+mn-cs"/>
        </a:defRPr>
      </a:lvl8pPr>
      <a:lvl9pPr marL="4251594" algn="l" defTabSz="1062899" rtl="0" eaLnBrk="1" latinLnBrk="0" hangingPunct="1">
        <a:defRPr kumimoji="1" sz="209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p:txBody>
          <a:bodyPr/>
          <a:lstStyle/>
          <a:p>
            <a:pPr algn="ctr"/>
            <a:r>
              <a:rPr lang="en-US" altLang="ja-JP" sz="3200" dirty="0">
                <a:effectLst/>
                <a:latin typeface="ＭＳ 明朝" panose="02020609040205080304" pitchFamily="17" charset="-128"/>
                <a:cs typeface="Times New Roman" panose="02020603050405020304" pitchFamily="18" charset="0"/>
              </a:rPr>
              <a:t>Effect of relaxation therapy on benzodiazepine use in patients with </a:t>
            </a:r>
            <a:r>
              <a:rPr lang="ja-JP" altLang="en-US" sz="3200" dirty="0">
                <a:effectLst/>
                <a:latin typeface="ＭＳ 明朝" panose="02020609040205080304" pitchFamily="17" charset="-128"/>
                <a:cs typeface="Times New Roman" panose="02020603050405020304" pitchFamily="18" charset="0"/>
              </a:rPr>
              <a:t>　</a:t>
            </a:r>
            <a:r>
              <a:rPr lang="en-US" altLang="ja-JP" sz="3200" dirty="0">
                <a:effectLst/>
                <a:latin typeface="ＭＳ 明朝" panose="02020609040205080304" pitchFamily="17" charset="-128"/>
                <a:cs typeface="Times New Roman" panose="02020603050405020304" pitchFamily="18" charset="0"/>
              </a:rPr>
              <a:t>medically unexplained symptoms</a:t>
            </a:r>
            <a:endParaRPr kumimoji="1" lang="ja-JP" altLang="en-US" sz="3200" dirty="0"/>
          </a:p>
        </p:txBody>
      </p:sp>
      <p:sp>
        <p:nvSpPr>
          <p:cNvPr id="5" name="サブタイトル 4"/>
          <p:cNvSpPr>
            <a:spLocks noGrp="1"/>
          </p:cNvSpPr>
          <p:nvPr>
            <p:ph type="subTitle" idx="1"/>
          </p:nvPr>
        </p:nvSpPr>
        <p:spPr>
          <a:xfrm>
            <a:off x="594172" y="6516935"/>
            <a:ext cx="9505056" cy="720080"/>
          </a:xfrm>
        </p:spPr>
        <p:txBody>
          <a:bodyPr/>
          <a:lstStyle/>
          <a:p>
            <a:r>
              <a:rPr lang="en-US" altLang="ja-JP" sz="2000" b="1" dirty="0">
                <a:effectLst/>
                <a:latin typeface="ＭＳ 明朝" panose="02020609040205080304" pitchFamily="17" charset="-128"/>
                <a:cs typeface="Times New Roman" panose="02020603050405020304" pitchFamily="18" charset="0"/>
              </a:rPr>
              <a:t>Kazuaki Hashimoto, </a:t>
            </a:r>
            <a:r>
              <a:rPr lang="en-US" altLang="ja-JP" sz="2000" b="1" dirty="0" err="1">
                <a:effectLst/>
                <a:latin typeface="ＭＳ 明朝" panose="02020609040205080304" pitchFamily="17" charset="-128"/>
                <a:cs typeface="Times New Roman" panose="02020603050405020304" pitchFamily="18" charset="0"/>
              </a:rPr>
              <a:t>Takeaki</a:t>
            </a:r>
            <a:r>
              <a:rPr lang="en-US" altLang="ja-JP" sz="2000" b="1" dirty="0">
                <a:effectLst/>
                <a:latin typeface="ＭＳ 明朝" panose="02020609040205080304" pitchFamily="17" charset="-128"/>
                <a:cs typeface="Times New Roman" panose="02020603050405020304" pitchFamily="18" charset="0"/>
              </a:rPr>
              <a:t> Takeuchi,</a:t>
            </a:r>
            <a:r>
              <a:rPr lang="en-US" altLang="ja-JP" sz="2000" b="1" dirty="0">
                <a:solidFill>
                  <a:srgbClr val="FF0000"/>
                </a:solidFill>
                <a:effectLst/>
                <a:latin typeface="ＭＳ 明朝" panose="02020609040205080304" pitchFamily="17" charset="-128"/>
                <a:cs typeface="Times New Roman" panose="02020603050405020304" pitchFamily="18" charset="0"/>
              </a:rPr>
              <a:t> </a:t>
            </a:r>
            <a:r>
              <a:rPr lang="en-US" altLang="ja-JP" sz="2000" b="1" dirty="0">
                <a:effectLst/>
                <a:latin typeface="ＭＳ 明朝" panose="02020609040205080304" pitchFamily="17" charset="-128"/>
                <a:cs typeface="Times New Roman" panose="02020603050405020304" pitchFamily="18" charset="0"/>
              </a:rPr>
              <a:t>Akiko Koyama, </a:t>
            </a:r>
          </a:p>
          <a:p>
            <a:r>
              <a:rPr lang="en-US" altLang="ja-JP" sz="2000" b="1" dirty="0">
                <a:effectLst/>
                <a:latin typeface="ＭＳ 明朝" panose="02020609040205080304" pitchFamily="17" charset="-128"/>
                <a:cs typeface="Times New Roman" panose="02020603050405020304" pitchFamily="18" charset="0"/>
              </a:rPr>
              <a:t>Miki </a:t>
            </a:r>
            <a:r>
              <a:rPr lang="en-US" altLang="ja-JP" sz="2000" b="1" dirty="0" err="1">
                <a:effectLst/>
                <a:latin typeface="ＭＳ 明朝" panose="02020609040205080304" pitchFamily="17" charset="-128"/>
                <a:cs typeface="Times New Roman" panose="02020603050405020304" pitchFamily="18" charset="0"/>
              </a:rPr>
              <a:t>Hiiragi</a:t>
            </a:r>
            <a:r>
              <a:rPr lang="en-US" altLang="ja-JP" sz="2000" b="1" dirty="0">
                <a:effectLst/>
                <a:latin typeface="ＭＳ 明朝" panose="02020609040205080304" pitchFamily="17" charset="-128"/>
                <a:cs typeface="Times New Roman" panose="02020603050405020304" pitchFamily="18" charset="0"/>
              </a:rPr>
              <a:t>, </a:t>
            </a:r>
            <a:r>
              <a:rPr lang="en-US" altLang="ja-JP" sz="2000" b="1" dirty="0" err="1">
                <a:effectLst/>
                <a:latin typeface="ＭＳ 明朝" panose="02020609040205080304" pitchFamily="17" charset="-128"/>
                <a:cs typeface="Times New Roman" panose="02020603050405020304" pitchFamily="18" charset="0"/>
              </a:rPr>
              <a:t>Shunsuke</a:t>
            </a:r>
            <a:r>
              <a:rPr lang="en-US" altLang="ja-JP" sz="2000" b="1" dirty="0">
                <a:effectLst/>
                <a:latin typeface="ＭＳ 明朝" panose="02020609040205080304" pitchFamily="17" charset="-128"/>
                <a:cs typeface="Times New Roman" panose="02020603050405020304" pitchFamily="18" charset="0"/>
              </a:rPr>
              <a:t> </a:t>
            </a:r>
            <a:r>
              <a:rPr lang="en-US" altLang="ja-JP" sz="2000" b="1" dirty="0" err="1">
                <a:effectLst/>
                <a:latin typeface="ＭＳ 明朝" panose="02020609040205080304" pitchFamily="17" charset="-128"/>
                <a:cs typeface="Times New Roman" panose="02020603050405020304" pitchFamily="18" charset="0"/>
              </a:rPr>
              <a:t>Suka</a:t>
            </a:r>
            <a:r>
              <a:rPr lang="en-US" altLang="ja-JP" sz="2000" b="1" dirty="0">
                <a:effectLst/>
                <a:latin typeface="ＭＳ 明朝" panose="02020609040205080304" pitchFamily="17" charset="-128"/>
                <a:cs typeface="Times New Roman" panose="02020603050405020304" pitchFamily="18" charset="0"/>
              </a:rPr>
              <a:t>, Masahiro </a:t>
            </a:r>
            <a:r>
              <a:rPr lang="en-US" altLang="ja-JP" sz="2000" b="1" dirty="0" err="1">
                <a:effectLst/>
                <a:latin typeface="ＭＳ 明朝" panose="02020609040205080304" pitchFamily="17" charset="-128"/>
                <a:cs typeface="Times New Roman" panose="02020603050405020304" pitchFamily="18" charset="0"/>
              </a:rPr>
              <a:t>Hashizume</a:t>
            </a:r>
            <a:endParaRPr kumimoji="1" lang="ja-JP" altLang="en-US" sz="2000" b="1" dirty="0"/>
          </a:p>
        </p:txBody>
      </p:sp>
      <p:sp>
        <p:nvSpPr>
          <p:cNvPr id="6" name="サブタイトル 4">
            <a:extLst>
              <a:ext uri="{FF2B5EF4-FFF2-40B4-BE49-F238E27FC236}">
                <a16:creationId xmlns:a16="http://schemas.microsoft.com/office/drawing/2014/main" id="{42AE8E0A-4A4A-4090-ACA7-01BD5090C873}"/>
              </a:ext>
            </a:extLst>
          </p:cNvPr>
          <p:cNvSpPr txBox="1">
            <a:spLocks/>
          </p:cNvSpPr>
          <p:nvPr/>
        </p:nvSpPr>
        <p:spPr>
          <a:xfrm>
            <a:off x="666180" y="5652840"/>
            <a:ext cx="9505056" cy="432047"/>
          </a:xfrm>
          <a:prstGeom prst="rect">
            <a:avLst/>
          </a:prstGeom>
        </p:spPr>
        <p:txBody>
          <a:bodyPr vert="horz" lIns="104306" tIns="52153" rIns="104306" bIns="52153" rtlCol="0">
            <a:noAutofit/>
          </a:bodyPr>
          <a:lstStyle>
            <a:lvl1pPr marL="0" indent="0" algn="r" defTabSz="1043056" rtl="0" eaLnBrk="1" latinLnBrk="0" hangingPunct="1">
              <a:spcBef>
                <a:spcPct val="20000"/>
              </a:spcBef>
              <a:buFont typeface="Arial" pitchFamily="34" charset="0"/>
              <a:buNone/>
              <a:defRPr kumimoji="1" sz="2400" kern="1200">
                <a:solidFill>
                  <a:sysClr val="windowText" lastClr="000000"/>
                </a:solidFill>
                <a:latin typeface="メイリオ" pitchFamily="50" charset="-128"/>
                <a:ea typeface="メイリオ" pitchFamily="50" charset="-128"/>
                <a:cs typeface="+mn-cs"/>
              </a:defRPr>
            </a:lvl1pPr>
            <a:lvl2pPr marL="521528" indent="0" algn="ctr" defTabSz="1043056" rtl="0" eaLnBrk="1" latinLnBrk="0" hangingPunct="1">
              <a:spcBef>
                <a:spcPct val="20000"/>
              </a:spcBef>
              <a:buFont typeface="Arial" pitchFamily="34" charset="0"/>
              <a:buNone/>
              <a:defRPr kumimoji="1" sz="3200" kern="1200">
                <a:solidFill>
                  <a:schemeClr val="tx1">
                    <a:tint val="75000"/>
                  </a:schemeClr>
                </a:solidFill>
                <a:latin typeface="メイリオ" pitchFamily="50" charset="-128"/>
                <a:ea typeface="メイリオ" pitchFamily="50" charset="-128"/>
                <a:cs typeface="+mn-cs"/>
              </a:defRPr>
            </a:lvl2pPr>
            <a:lvl3pPr marL="1043056" indent="0" algn="ctr" defTabSz="1043056" rtl="0" eaLnBrk="1" latinLnBrk="0" hangingPunct="1">
              <a:spcBef>
                <a:spcPct val="20000"/>
              </a:spcBef>
              <a:buFont typeface="Arial" pitchFamily="34" charset="0"/>
              <a:buNone/>
              <a:defRPr kumimoji="1" sz="2700" kern="1200">
                <a:solidFill>
                  <a:schemeClr val="tx1">
                    <a:tint val="75000"/>
                  </a:schemeClr>
                </a:solidFill>
                <a:latin typeface="メイリオ" pitchFamily="50" charset="-128"/>
                <a:ea typeface="メイリオ" pitchFamily="50" charset="-128"/>
                <a:cs typeface="+mn-cs"/>
              </a:defRPr>
            </a:lvl3pPr>
            <a:lvl4pPr marL="1564584" indent="0" algn="ctr" defTabSz="1043056" rtl="0" eaLnBrk="1" latinLnBrk="0" hangingPunct="1">
              <a:spcBef>
                <a:spcPct val="20000"/>
              </a:spcBef>
              <a:buFont typeface="Arial" pitchFamily="34" charset="0"/>
              <a:buNone/>
              <a:defRPr kumimoji="1" sz="2300" kern="1200">
                <a:solidFill>
                  <a:schemeClr val="tx1">
                    <a:tint val="75000"/>
                  </a:schemeClr>
                </a:solidFill>
                <a:latin typeface="メイリオ" pitchFamily="50" charset="-128"/>
                <a:ea typeface="メイリオ" pitchFamily="50" charset="-128"/>
                <a:cs typeface="+mn-cs"/>
              </a:defRPr>
            </a:lvl4pPr>
            <a:lvl5pPr marL="2086112" indent="0" algn="ctr" defTabSz="1043056" rtl="0" eaLnBrk="1" latinLnBrk="0" hangingPunct="1">
              <a:spcBef>
                <a:spcPct val="20000"/>
              </a:spcBef>
              <a:buFont typeface="Arial" pitchFamily="34" charset="0"/>
              <a:buNone/>
              <a:defRPr kumimoji="1" sz="2300" kern="1200">
                <a:solidFill>
                  <a:schemeClr val="tx1">
                    <a:tint val="75000"/>
                  </a:schemeClr>
                </a:solidFill>
                <a:latin typeface="メイリオ" pitchFamily="50" charset="-128"/>
                <a:ea typeface="メイリオ" pitchFamily="50" charset="-128"/>
                <a:cs typeface="+mn-cs"/>
              </a:defRPr>
            </a:lvl5pPr>
            <a:lvl6pPr marL="2607640" indent="0" algn="ctr" defTabSz="1043056" rtl="0" eaLnBrk="1" latinLnBrk="0" hangingPunct="1">
              <a:spcBef>
                <a:spcPct val="20000"/>
              </a:spcBef>
              <a:buFont typeface="Arial" pitchFamily="34" charset="0"/>
              <a:buNone/>
              <a:defRPr kumimoji="1" sz="2300" kern="1200">
                <a:solidFill>
                  <a:schemeClr val="tx1">
                    <a:tint val="75000"/>
                  </a:schemeClr>
                </a:solidFill>
                <a:latin typeface="+mn-lt"/>
                <a:ea typeface="+mn-ea"/>
                <a:cs typeface="+mn-cs"/>
              </a:defRPr>
            </a:lvl6pPr>
            <a:lvl7pPr marL="3129168" indent="0" algn="ctr" defTabSz="1043056" rtl="0" eaLnBrk="1" latinLnBrk="0" hangingPunct="1">
              <a:spcBef>
                <a:spcPct val="20000"/>
              </a:spcBef>
              <a:buFont typeface="Arial" pitchFamily="34" charset="0"/>
              <a:buNone/>
              <a:defRPr kumimoji="1" sz="2300" kern="1200">
                <a:solidFill>
                  <a:schemeClr val="tx1">
                    <a:tint val="75000"/>
                  </a:schemeClr>
                </a:solidFill>
                <a:latin typeface="+mn-lt"/>
                <a:ea typeface="+mn-ea"/>
                <a:cs typeface="+mn-cs"/>
              </a:defRPr>
            </a:lvl7pPr>
            <a:lvl8pPr marL="3650696" indent="0" algn="ctr" defTabSz="1043056" rtl="0" eaLnBrk="1" latinLnBrk="0" hangingPunct="1">
              <a:spcBef>
                <a:spcPct val="20000"/>
              </a:spcBef>
              <a:buFont typeface="Arial" pitchFamily="34" charset="0"/>
              <a:buNone/>
              <a:defRPr kumimoji="1" sz="2300" kern="1200">
                <a:solidFill>
                  <a:schemeClr val="tx1">
                    <a:tint val="75000"/>
                  </a:schemeClr>
                </a:solidFill>
                <a:latin typeface="+mn-lt"/>
                <a:ea typeface="+mn-ea"/>
                <a:cs typeface="+mn-cs"/>
              </a:defRPr>
            </a:lvl8pPr>
            <a:lvl9pPr marL="4172224" indent="0" algn="ctr" defTabSz="1043056" rtl="0" eaLnBrk="1" latinLnBrk="0" hangingPunct="1">
              <a:spcBef>
                <a:spcPct val="20000"/>
              </a:spcBef>
              <a:buFont typeface="Arial" pitchFamily="34" charset="0"/>
              <a:buNone/>
              <a:defRPr kumimoji="1" sz="2300" kern="1200">
                <a:solidFill>
                  <a:schemeClr val="tx1">
                    <a:tint val="75000"/>
                  </a:schemeClr>
                </a:solidFill>
                <a:latin typeface="+mn-lt"/>
                <a:ea typeface="+mn-ea"/>
                <a:cs typeface="+mn-cs"/>
              </a:defRPr>
            </a:lvl9pPr>
          </a:lstStyle>
          <a:p>
            <a:pPr algn="l"/>
            <a:r>
              <a:rPr lang="ja-JP" altLang="ja-JP" sz="1800" dirty="0">
                <a:solidFill>
                  <a:srgbClr val="000000"/>
                </a:solidFill>
                <a:effectLst/>
                <a:ea typeface="ＭＳ 明朝" panose="02020609040205080304" pitchFamily="17" charset="-128"/>
                <a:cs typeface="Times New Roman" panose="02020603050405020304" pitchFamily="18" charset="0"/>
              </a:rPr>
              <a:t>医学的に説明できない症状患者のベンゾジアゼピン使用におけるリラクセーションの効果</a:t>
            </a:r>
            <a:endParaRPr lang="ja-JP" altLang="en-US" dirty="0"/>
          </a:p>
        </p:txBody>
      </p:sp>
      <p:sp>
        <p:nvSpPr>
          <p:cNvPr id="2" name="正方形/長方形 1">
            <a:extLst>
              <a:ext uri="{FF2B5EF4-FFF2-40B4-BE49-F238E27FC236}">
                <a16:creationId xmlns:a16="http://schemas.microsoft.com/office/drawing/2014/main" id="{E3F74329-3446-47B3-8E9E-9F9F97C9C6FC}"/>
              </a:ext>
            </a:extLst>
          </p:cNvPr>
          <p:cNvSpPr/>
          <p:nvPr/>
        </p:nvSpPr>
        <p:spPr>
          <a:xfrm>
            <a:off x="7218908" y="108223"/>
            <a:ext cx="3384376" cy="648072"/>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sz="1800" b="1" dirty="0">
                <a:solidFill>
                  <a:schemeClr val="tx1"/>
                </a:solidFill>
              </a:rPr>
              <a:t>第</a:t>
            </a:r>
            <a:r>
              <a:rPr kumimoji="1" lang="en-US" altLang="ja-JP" sz="1800" b="1" dirty="0">
                <a:solidFill>
                  <a:schemeClr val="tx1"/>
                </a:solidFill>
              </a:rPr>
              <a:t>19</a:t>
            </a:r>
            <a:r>
              <a:rPr kumimoji="1" lang="ja-JP" altLang="en-US" sz="1800" b="1" dirty="0">
                <a:solidFill>
                  <a:schemeClr val="tx1"/>
                </a:solidFill>
              </a:rPr>
              <a:t>回池見賞受賞講演</a:t>
            </a:r>
            <a:endParaRPr kumimoji="1" lang="en-US" altLang="ja-JP" sz="1800" b="1" dirty="0">
              <a:solidFill>
                <a:schemeClr val="tx1"/>
              </a:solidFill>
            </a:endParaRPr>
          </a:p>
          <a:p>
            <a:pPr algn="ctr"/>
            <a:r>
              <a:rPr kumimoji="1" lang="en-US" altLang="ja-JP" sz="1600" dirty="0">
                <a:solidFill>
                  <a:schemeClr val="tx1"/>
                </a:solidFill>
              </a:rPr>
              <a:t>BioPsychoSocial Medicine 14:13, 2020</a:t>
            </a:r>
            <a:endParaRPr kumimoji="1" lang="ja-JP" altLang="en-US" sz="1600" dirty="0">
              <a:solidFill>
                <a:schemeClr val="tx1"/>
              </a:solidFill>
            </a:endParaRPr>
          </a:p>
        </p:txBody>
      </p:sp>
    </p:spTree>
    <p:extLst>
      <p:ext uri="{BB962C8B-B14F-4D97-AF65-F5344CB8AC3E}">
        <p14:creationId xmlns:p14="http://schemas.microsoft.com/office/powerpoint/2010/main" val="36494773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D0D5210-D753-410E-A436-6A5110B699B7}"/>
              </a:ext>
            </a:extLst>
          </p:cNvPr>
          <p:cNvSpPr>
            <a:spLocks noGrp="1"/>
          </p:cNvSpPr>
          <p:nvPr>
            <p:ph type="title"/>
          </p:nvPr>
        </p:nvSpPr>
        <p:spPr/>
        <p:txBody>
          <a:bodyPr/>
          <a:lstStyle/>
          <a:p>
            <a:r>
              <a:rPr kumimoji="1" lang="ja-JP" altLang="en-US" sz="3600" b="0" i="0" u="none" strike="noStrike" kern="1200" cap="none" spc="0" normalizeH="0" baseline="0" noProof="0" dirty="0">
                <a:ln>
                  <a:noFill/>
                </a:ln>
                <a:solidFill>
                  <a:srgbClr val="FFFFFF"/>
                </a:solidFill>
                <a:effectLst/>
                <a:uLnTx/>
                <a:uFillTx/>
                <a:latin typeface="Arial"/>
                <a:ea typeface="ＭＳ Ｐゴシック"/>
                <a:cs typeface="+mj-cs"/>
              </a:rPr>
              <a:t>考察</a:t>
            </a:r>
            <a:endParaRPr kumimoji="1" lang="ja-JP" altLang="en-US" dirty="0">
              <a:solidFill>
                <a:schemeClr val="bg1"/>
              </a:solidFill>
            </a:endParaRPr>
          </a:p>
        </p:txBody>
      </p:sp>
      <p:sp>
        <p:nvSpPr>
          <p:cNvPr id="3" name="コンテンツ プレースホルダー 2">
            <a:extLst>
              <a:ext uri="{FF2B5EF4-FFF2-40B4-BE49-F238E27FC236}">
                <a16:creationId xmlns:a16="http://schemas.microsoft.com/office/drawing/2014/main" id="{BA070EB3-002D-4CF9-A957-8004E594A067}"/>
              </a:ext>
            </a:extLst>
          </p:cNvPr>
          <p:cNvSpPr>
            <a:spLocks noGrp="1"/>
          </p:cNvSpPr>
          <p:nvPr>
            <p:ph idx="1"/>
          </p:nvPr>
        </p:nvSpPr>
        <p:spPr/>
        <p:txBody>
          <a:bodyPr/>
          <a:lstStyle/>
          <a:p>
            <a:pPr marL="342900" lvl="0" indent="-342900" eaLnBrk="1" hangingPunct="1">
              <a:defRPr/>
            </a:pPr>
            <a:r>
              <a:rPr kumimoji="1" lang="ja-JP" altLang="en-US" sz="2800" b="0" i="0" u="none" strike="noStrike" kern="1200" cap="none" spc="0" normalizeH="0" baseline="0" noProof="0" dirty="0">
                <a:ln>
                  <a:noFill/>
                </a:ln>
                <a:solidFill>
                  <a:srgbClr val="FFFFFF"/>
                </a:solidFill>
                <a:effectLst/>
                <a:uLnTx/>
                <a:uFillTx/>
                <a:latin typeface="Arial"/>
                <a:ea typeface="ＭＳ Ｐゴシック"/>
                <a:cs typeface="+mn-cs"/>
              </a:rPr>
              <a:t>多面的リラクセーション療法導入で，副交感神経優位の生理反応，自律神経の調整機能が改善し，生理的覚醒と身体症状関連のストレスが</a:t>
            </a:r>
            <a:r>
              <a:rPr lang="ja-JP" altLang="en-US" sz="2800" kern="1200" dirty="0">
                <a:solidFill>
                  <a:srgbClr val="FFFFFF"/>
                </a:solidFill>
                <a:latin typeface="Arial"/>
                <a:ea typeface="ＭＳ Ｐゴシック"/>
              </a:rPr>
              <a:t>軽減，不安解消・睡眠改善の効果があるが，短期的．</a:t>
            </a:r>
            <a:endParaRPr kumimoji="1" lang="en-US" altLang="ja-JP" sz="2000" b="0" i="0" u="none" strike="noStrike" kern="1200" cap="none" spc="0" normalizeH="0" baseline="0" noProof="0" dirty="0">
              <a:ln>
                <a:noFill/>
              </a:ln>
              <a:solidFill>
                <a:srgbClr val="FFFFFF"/>
              </a:solidFill>
              <a:effectLst/>
              <a:uLnTx/>
              <a:uFillTx/>
              <a:latin typeface="Arial"/>
              <a:ea typeface="ＭＳ Ｐゴシック"/>
              <a:cs typeface="+mn-cs"/>
            </a:endParaRPr>
          </a:p>
          <a:p>
            <a:pPr marL="0" indent="0" algn="r" eaLnBrk="1" hangingPunct="1">
              <a:buNone/>
              <a:defRPr/>
            </a:pPr>
            <a:r>
              <a:rPr kumimoji="1" lang="ja-JP" altLang="en-US" sz="2000" b="0" i="0" u="none" strike="noStrike" kern="1200" cap="none" spc="0" normalizeH="0" baseline="0" noProof="0" dirty="0">
                <a:ln>
                  <a:noFill/>
                </a:ln>
                <a:solidFill>
                  <a:srgbClr val="FFFFFF"/>
                </a:solidFill>
                <a:effectLst/>
                <a:uLnTx/>
                <a:uFillTx/>
                <a:latin typeface="Arial"/>
                <a:ea typeface="ＭＳ Ｐゴシック"/>
                <a:cs typeface="+mn-cs"/>
              </a:rPr>
              <a:t>（</a:t>
            </a:r>
            <a:r>
              <a:rPr kumimoji="1" lang="en-US" altLang="ja-JP" sz="2000" b="0" i="0" u="none" strike="noStrike" kern="1200" cap="none" spc="0" normalizeH="0" baseline="0" noProof="0" dirty="0">
                <a:ln>
                  <a:noFill/>
                </a:ln>
                <a:solidFill>
                  <a:srgbClr val="FFFFFF"/>
                </a:solidFill>
                <a:effectLst/>
                <a:uLnTx/>
                <a:uFillTx/>
                <a:latin typeface="Arial"/>
                <a:ea typeface="ＭＳ Ｐゴシック"/>
                <a:cs typeface="+mn-cs"/>
              </a:rPr>
              <a:t>Allen LA,</a:t>
            </a:r>
            <a:r>
              <a:rPr kumimoji="1" lang="ja-JP" altLang="en-US" sz="2000" b="0" i="0" u="none" strike="noStrike" kern="1200" cap="none" spc="0" normalizeH="0" baseline="0" noProof="0" dirty="0">
                <a:ln>
                  <a:noFill/>
                </a:ln>
                <a:solidFill>
                  <a:srgbClr val="FFFFFF"/>
                </a:solidFill>
                <a:effectLst/>
                <a:uLnTx/>
                <a:uFillTx/>
                <a:latin typeface="Arial"/>
                <a:ea typeface="ＭＳ Ｐゴシック"/>
                <a:cs typeface="+mn-cs"/>
              </a:rPr>
              <a:t> </a:t>
            </a:r>
            <a:r>
              <a:rPr kumimoji="1" lang="en-US" altLang="ja-JP" sz="2000" b="0" i="0" u="none" strike="noStrike" kern="1200" cap="none" spc="0" normalizeH="0" baseline="0" noProof="0" dirty="0">
                <a:ln>
                  <a:noFill/>
                </a:ln>
                <a:solidFill>
                  <a:srgbClr val="FFFFFF"/>
                </a:solidFill>
                <a:effectLst/>
                <a:uLnTx/>
                <a:uFillTx/>
                <a:latin typeface="Arial"/>
                <a:ea typeface="ＭＳ Ｐゴシック"/>
                <a:cs typeface="+mn-cs"/>
              </a:rPr>
              <a:t>et al. </a:t>
            </a:r>
            <a:r>
              <a:rPr kumimoji="1" lang="en-US" altLang="ja-JP" sz="2000" b="0" i="0" u="none" strike="noStrike" kern="1200" cap="none" spc="0" normalizeH="0" baseline="0" noProof="0" dirty="0" err="1">
                <a:ln>
                  <a:noFill/>
                </a:ln>
                <a:solidFill>
                  <a:srgbClr val="FFFFFF"/>
                </a:solidFill>
                <a:effectLst/>
                <a:uLnTx/>
                <a:uFillTx/>
                <a:latin typeface="Arial"/>
                <a:ea typeface="ＭＳ Ｐゴシック"/>
                <a:cs typeface="+mn-cs"/>
              </a:rPr>
              <a:t>Psychosom</a:t>
            </a:r>
            <a:r>
              <a:rPr kumimoji="1" lang="en-US" altLang="ja-JP" sz="2000" b="0" i="0" u="none" strike="noStrike" kern="1200" cap="none" spc="0" normalizeH="0" baseline="0" noProof="0" dirty="0">
                <a:ln>
                  <a:noFill/>
                </a:ln>
                <a:solidFill>
                  <a:srgbClr val="FFFFFF"/>
                </a:solidFill>
                <a:effectLst/>
                <a:uLnTx/>
                <a:uFillTx/>
                <a:latin typeface="Arial"/>
                <a:ea typeface="ＭＳ Ｐゴシック"/>
                <a:cs typeface="+mn-cs"/>
              </a:rPr>
              <a:t> Med. 2002</a:t>
            </a:r>
            <a:r>
              <a:rPr lang="ja-JP" altLang="en-US" sz="2000" kern="1200" dirty="0">
                <a:solidFill>
                  <a:srgbClr val="FFFFFF"/>
                </a:solidFill>
                <a:latin typeface="Arial"/>
                <a:ea typeface="ＭＳ Ｐゴシック"/>
              </a:rPr>
              <a:t>）</a:t>
            </a:r>
            <a:endParaRPr lang="en-US" altLang="ja-JP" sz="2000" kern="1200" dirty="0">
              <a:solidFill>
                <a:srgbClr val="FFFFFF"/>
              </a:solidFill>
              <a:latin typeface="Arial"/>
              <a:ea typeface="ＭＳ Ｐゴシック"/>
            </a:endParaRPr>
          </a:p>
          <a:p>
            <a:pPr marL="0" indent="0" algn="r" eaLnBrk="1" hangingPunct="1">
              <a:buNone/>
              <a:defRPr/>
            </a:pPr>
            <a:r>
              <a:rPr lang="ja-JP" altLang="en-US" sz="2000" kern="1200" dirty="0">
                <a:solidFill>
                  <a:srgbClr val="FFFFFF"/>
                </a:solidFill>
                <a:latin typeface="Arial"/>
                <a:ea typeface="ＭＳ Ｐゴシック"/>
              </a:rPr>
              <a:t>（</a:t>
            </a:r>
            <a:r>
              <a:rPr lang="en-US" altLang="ja-JP" sz="2000" kern="1200" dirty="0">
                <a:solidFill>
                  <a:srgbClr val="FFFFFF"/>
                </a:solidFill>
                <a:latin typeface="Arial"/>
                <a:ea typeface="ＭＳ Ｐゴシック"/>
              </a:rPr>
              <a:t>Manzoni GM,</a:t>
            </a:r>
            <a:r>
              <a:rPr lang="ja-JP" altLang="en-US" sz="2000" kern="1200" dirty="0">
                <a:solidFill>
                  <a:srgbClr val="FFFFFF"/>
                </a:solidFill>
                <a:latin typeface="Arial"/>
                <a:ea typeface="ＭＳ Ｐゴシック"/>
              </a:rPr>
              <a:t> </a:t>
            </a:r>
            <a:r>
              <a:rPr lang="en-US" altLang="ja-JP" sz="2000" kern="1200" dirty="0">
                <a:solidFill>
                  <a:srgbClr val="FFFFFF"/>
                </a:solidFill>
                <a:latin typeface="Arial"/>
                <a:ea typeface="ＭＳ Ｐゴシック"/>
              </a:rPr>
              <a:t>et al. BMC Psychiatry. 2008</a:t>
            </a:r>
            <a:r>
              <a:rPr lang="ja-JP" altLang="en-US" sz="2000" kern="1200" dirty="0">
                <a:solidFill>
                  <a:srgbClr val="FFFFFF"/>
                </a:solidFill>
                <a:latin typeface="Arial"/>
                <a:ea typeface="ＭＳ Ｐゴシック"/>
              </a:rPr>
              <a:t>）</a:t>
            </a:r>
            <a:endParaRPr lang="en-US" altLang="ja-JP" sz="2800" kern="1200" dirty="0">
              <a:solidFill>
                <a:srgbClr val="FFFFFF"/>
              </a:solidFill>
              <a:latin typeface="Arial"/>
              <a:ea typeface="ＭＳ Ｐゴシック"/>
            </a:endParaRPr>
          </a:p>
          <a:p>
            <a:pPr marL="0" marR="0" lvl="0" indent="0" algn="r" defTabSz="914400" rtl="0" eaLnBrk="1" fontAlgn="base" latinLnBrk="0" hangingPunct="1">
              <a:lnSpc>
                <a:spcPct val="100000"/>
              </a:lnSpc>
              <a:spcBef>
                <a:spcPct val="20000"/>
              </a:spcBef>
              <a:spcAft>
                <a:spcPct val="0"/>
              </a:spcAft>
              <a:buClrTx/>
              <a:buSzTx/>
              <a:buFontTx/>
              <a:buNone/>
              <a:tabLst/>
              <a:defRPr/>
            </a:pPr>
            <a:endParaRPr kumimoji="1" lang="en-US" altLang="ja-JP" sz="2000" b="0" i="0" u="none" strike="noStrike" kern="1200" cap="none" spc="0" normalizeH="0" baseline="0" noProof="0" dirty="0">
              <a:ln>
                <a:noFill/>
              </a:ln>
              <a:solidFill>
                <a:srgbClr val="FFFFFF"/>
              </a:solidFill>
              <a:effectLst/>
              <a:uLnTx/>
              <a:uFillTx/>
              <a:latin typeface="Arial"/>
              <a:ea typeface="ＭＳ Ｐゴシック"/>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1" lang="en-US" altLang="ja-JP" sz="2800" b="0" i="0" u="none" strike="noStrike" kern="1200" cap="none" spc="0" normalizeH="0" baseline="0" noProof="0" dirty="0">
                <a:ln>
                  <a:noFill/>
                </a:ln>
                <a:solidFill>
                  <a:srgbClr val="FFFFFF"/>
                </a:solidFill>
                <a:effectLst/>
                <a:uLnTx/>
                <a:uFillTx/>
                <a:latin typeface="Arial"/>
                <a:ea typeface="ＭＳ Ｐゴシック"/>
                <a:cs typeface="+mn-cs"/>
              </a:rPr>
              <a:t>MUS</a:t>
            </a:r>
            <a:r>
              <a:rPr kumimoji="1" lang="ja-JP" altLang="en-US" sz="2800" b="0" i="0" u="none" strike="noStrike" kern="1200" cap="none" spc="0" normalizeH="0" baseline="0" noProof="0" dirty="0">
                <a:ln>
                  <a:noFill/>
                </a:ln>
                <a:solidFill>
                  <a:srgbClr val="FFFFFF"/>
                </a:solidFill>
                <a:effectLst/>
                <a:uLnTx/>
                <a:uFillTx/>
                <a:latin typeface="Arial"/>
                <a:ea typeface="ＭＳ Ｐゴシック"/>
                <a:cs typeface="+mn-cs"/>
              </a:rPr>
              <a:t>では，リラクセーションに伴う心身の変化と気づきにより，情動や認知などに多面的な効果が期待されるが，慢性化すると効果を得にくい可能性．</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1" lang="en-US" altLang="ja-JP" sz="2800" b="0" i="0" u="none" strike="noStrike" kern="1200" cap="none" spc="0" normalizeH="0" baseline="0" noProof="0" dirty="0">
              <a:ln>
                <a:noFill/>
              </a:ln>
              <a:solidFill>
                <a:srgbClr val="FFFFFF"/>
              </a:solidFill>
              <a:effectLst/>
              <a:uLnTx/>
              <a:uFillTx/>
              <a:latin typeface="Arial"/>
              <a:ea typeface="ＭＳ Ｐゴシック"/>
              <a:cs typeface="+mn-cs"/>
            </a:endParaRPr>
          </a:p>
          <a:p>
            <a:pPr marL="0" marR="0" lvl="0" indent="0" algn="r" defTabSz="914400" rtl="0" eaLnBrk="1" fontAlgn="base" latinLnBrk="0" hangingPunct="1">
              <a:lnSpc>
                <a:spcPct val="100000"/>
              </a:lnSpc>
              <a:spcBef>
                <a:spcPct val="20000"/>
              </a:spcBef>
              <a:spcAft>
                <a:spcPct val="0"/>
              </a:spcAft>
              <a:buClrTx/>
              <a:buSzTx/>
              <a:buFontTx/>
              <a:buNone/>
              <a:tabLst/>
              <a:defRPr/>
            </a:pPr>
            <a:endParaRPr kumimoji="1" lang="en-US" altLang="ja-JP" sz="2000" b="0" i="0" u="none" strike="noStrike" kern="1200" cap="none" spc="0" normalizeH="0" baseline="0" noProof="0" dirty="0">
              <a:ln>
                <a:noFill/>
              </a:ln>
              <a:solidFill>
                <a:srgbClr val="FFFFFF"/>
              </a:solidFill>
              <a:effectLst/>
              <a:uLnTx/>
              <a:uFillTx/>
              <a:latin typeface="Arial"/>
              <a:ea typeface="ＭＳ Ｐゴシック"/>
              <a:cs typeface="+mn-cs"/>
            </a:endParaRPr>
          </a:p>
          <a:p>
            <a:endParaRPr kumimoji="1" lang="ja-JP" altLang="en-US" dirty="0">
              <a:solidFill>
                <a:schemeClr val="bg1"/>
              </a:solidFill>
            </a:endParaRPr>
          </a:p>
        </p:txBody>
      </p:sp>
    </p:spTree>
    <p:extLst>
      <p:ext uri="{BB962C8B-B14F-4D97-AF65-F5344CB8AC3E}">
        <p14:creationId xmlns:p14="http://schemas.microsoft.com/office/powerpoint/2010/main" val="37667776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D0D5210-D753-410E-A436-6A5110B699B7}"/>
              </a:ext>
            </a:extLst>
          </p:cNvPr>
          <p:cNvSpPr>
            <a:spLocks noGrp="1"/>
          </p:cNvSpPr>
          <p:nvPr>
            <p:ph type="title"/>
          </p:nvPr>
        </p:nvSpPr>
        <p:spPr/>
        <p:txBody>
          <a:bodyPr/>
          <a:lstStyle/>
          <a:p>
            <a:r>
              <a:rPr kumimoji="1" lang="ja-JP" altLang="en-US" sz="3600" b="0" i="0" u="none" strike="noStrike" kern="1200" cap="none" spc="0" normalizeH="0" baseline="0" noProof="0" dirty="0">
                <a:ln>
                  <a:noFill/>
                </a:ln>
                <a:solidFill>
                  <a:srgbClr val="FFFFFF"/>
                </a:solidFill>
                <a:effectLst/>
                <a:uLnTx/>
                <a:uFillTx/>
                <a:latin typeface="Arial"/>
                <a:ea typeface="ＭＳ Ｐゴシック"/>
                <a:cs typeface="+mj-cs"/>
              </a:rPr>
              <a:t>結語</a:t>
            </a:r>
            <a:endParaRPr kumimoji="1" lang="ja-JP" altLang="en-US" dirty="0">
              <a:solidFill>
                <a:schemeClr val="bg1"/>
              </a:solidFill>
            </a:endParaRPr>
          </a:p>
        </p:txBody>
      </p:sp>
      <p:sp>
        <p:nvSpPr>
          <p:cNvPr id="3" name="コンテンツ プレースホルダー 2">
            <a:extLst>
              <a:ext uri="{FF2B5EF4-FFF2-40B4-BE49-F238E27FC236}">
                <a16:creationId xmlns:a16="http://schemas.microsoft.com/office/drawing/2014/main" id="{BA070EB3-002D-4CF9-A957-8004E594A067}"/>
              </a:ext>
            </a:extLst>
          </p:cNvPr>
          <p:cNvSpPr>
            <a:spLocks noGrp="1"/>
          </p:cNvSpPr>
          <p:nvPr>
            <p:ph idx="1"/>
          </p:nvPr>
        </p:nvSpPr>
        <p:spPr/>
        <p:txBody>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1" lang="en-US" altLang="ja-JP" sz="2800" b="0" i="0" u="none" strike="noStrike" kern="1200" cap="none" spc="0" normalizeH="0" baseline="0" noProof="0" dirty="0">
                <a:ln>
                  <a:noFill/>
                </a:ln>
                <a:solidFill>
                  <a:srgbClr val="FFFFFF"/>
                </a:solidFill>
                <a:effectLst/>
                <a:uLnTx/>
                <a:uFillTx/>
                <a:latin typeface="Arial"/>
                <a:ea typeface="ＭＳ Ｐゴシック"/>
                <a:cs typeface="+mn-cs"/>
              </a:rPr>
              <a:t>MUS</a:t>
            </a:r>
            <a:r>
              <a:rPr kumimoji="1" lang="ja-JP" altLang="en-US" sz="2800" b="0" i="0" u="none" strike="noStrike" kern="1200" cap="none" spc="0" normalizeH="0" baseline="0" noProof="0" dirty="0">
                <a:ln>
                  <a:noFill/>
                </a:ln>
                <a:solidFill>
                  <a:srgbClr val="FFFFFF"/>
                </a:solidFill>
                <a:effectLst/>
                <a:uLnTx/>
                <a:uFillTx/>
                <a:latin typeface="Arial"/>
                <a:ea typeface="ＭＳ Ｐゴシック"/>
                <a:cs typeface="+mn-cs"/>
              </a:rPr>
              <a:t>に対するリラクセーション導入は，自覚症状の改善に加え，</a:t>
            </a:r>
            <a:r>
              <a:rPr kumimoji="1" lang="en-US" altLang="ja-JP" sz="2800" b="0" i="0" u="none" strike="noStrike" kern="1200" cap="none" spc="0" normalizeH="0" baseline="0" noProof="0" dirty="0">
                <a:ln>
                  <a:noFill/>
                </a:ln>
                <a:solidFill>
                  <a:srgbClr val="FFFFFF"/>
                </a:solidFill>
                <a:effectLst/>
                <a:uLnTx/>
                <a:uFillTx/>
                <a:latin typeface="Arial"/>
                <a:ea typeface="ＭＳ Ｐゴシック"/>
                <a:cs typeface="+mn-cs"/>
              </a:rPr>
              <a:t>BZD</a:t>
            </a:r>
            <a:r>
              <a:rPr kumimoji="1" lang="ja-JP" altLang="en-US" sz="2800" b="0" i="0" u="none" strike="noStrike" kern="1200" cap="none" spc="0" normalizeH="0" baseline="0" noProof="0" dirty="0">
                <a:ln>
                  <a:noFill/>
                </a:ln>
                <a:solidFill>
                  <a:srgbClr val="FFFFFF"/>
                </a:solidFill>
                <a:effectLst/>
                <a:uLnTx/>
                <a:uFillTx/>
                <a:latin typeface="Arial"/>
                <a:ea typeface="ＭＳ Ｐゴシック"/>
                <a:cs typeface="+mn-cs"/>
              </a:rPr>
              <a:t>の使用量減少に寄与する可能性がある．</a:t>
            </a:r>
            <a:endParaRPr kumimoji="1" lang="en-US" altLang="ja-JP" sz="2800" b="0" i="0" u="none" strike="noStrike" kern="1200" cap="none" spc="0" normalizeH="0" baseline="0" noProof="0" dirty="0">
              <a:ln>
                <a:noFill/>
              </a:ln>
              <a:solidFill>
                <a:srgbClr val="FFFFFF"/>
              </a:solidFill>
              <a:effectLst/>
              <a:uLnTx/>
              <a:uFillTx/>
              <a:latin typeface="Arial"/>
              <a:ea typeface="ＭＳ Ｐゴシック"/>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1" lang="en-US" altLang="ja-JP" sz="2800" b="0" i="0" u="none" strike="noStrike" kern="1200" cap="none" spc="0" normalizeH="0" baseline="0" noProof="0" dirty="0">
              <a:ln>
                <a:noFill/>
              </a:ln>
              <a:solidFill>
                <a:srgbClr val="FFFFFF"/>
              </a:solidFill>
              <a:effectLst/>
              <a:uLnTx/>
              <a:uFillTx/>
              <a:latin typeface="Arial"/>
              <a:ea typeface="ＭＳ Ｐゴシック"/>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1" lang="ja-JP" altLang="en-US" sz="2800" b="0" i="0" u="none" strike="noStrike" kern="1200" cap="none" spc="0" normalizeH="0" baseline="0" noProof="0" dirty="0">
                <a:ln>
                  <a:noFill/>
                </a:ln>
                <a:solidFill>
                  <a:srgbClr val="FFFFFF"/>
                </a:solidFill>
                <a:effectLst/>
                <a:uLnTx/>
                <a:uFillTx/>
                <a:latin typeface="Arial"/>
                <a:ea typeface="ＭＳ Ｐゴシック"/>
                <a:cs typeface="+mn-cs"/>
              </a:rPr>
              <a:t>しかし，</a:t>
            </a:r>
            <a:r>
              <a:rPr kumimoji="1" lang="en-US" altLang="ja-JP" sz="2800" b="0" i="0" u="none" strike="noStrike" kern="1200" cap="none" spc="0" normalizeH="0" baseline="0" noProof="0" dirty="0">
                <a:ln>
                  <a:noFill/>
                </a:ln>
                <a:solidFill>
                  <a:srgbClr val="FFFFFF"/>
                </a:solidFill>
                <a:effectLst/>
                <a:uLnTx/>
                <a:uFillTx/>
                <a:latin typeface="Arial"/>
                <a:ea typeface="ＭＳ Ｐゴシック"/>
                <a:cs typeface="+mn-cs"/>
              </a:rPr>
              <a:t>BZD</a:t>
            </a:r>
            <a:r>
              <a:rPr kumimoji="1" lang="ja-JP" altLang="en-US" sz="2800" b="0" i="0" u="none" strike="noStrike" kern="1200" cap="none" spc="0" normalizeH="0" baseline="0" noProof="0" dirty="0">
                <a:ln>
                  <a:noFill/>
                </a:ln>
                <a:solidFill>
                  <a:srgbClr val="FFFFFF"/>
                </a:solidFill>
                <a:effectLst/>
                <a:uLnTx/>
                <a:uFillTx/>
                <a:latin typeface="Arial"/>
                <a:ea typeface="ＭＳ Ｐゴシック"/>
                <a:cs typeface="+mn-cs"/>
              </a:rPr>
              <a:t>の長期使用歴がある場合には，減量が難しく，リラクセーションによる介入は治療早期が望ましい．</a:t>
            </a:r>
            <a:endParaRPr kumimoji="1" lang="en-US" altLang="ja-JP" sz="2800" b="0" i="0" u="none" strike="noStrike" kern="1200" cap="none" spc="0" normalizeH="0" baseline="0" noProof="0" dirty="0">
              <a:ln>
                <a:noFill/>
              </a:ln>
              <a:solidFill>
                <a:srgbClr val="FFFFFF"/>
              </a:solidFill>
              <a:effectLst/>
              <a:uLnTx/>
              <a:uFillTx/>
              <a:latin typeface="Arial"/>
              <a:ea typeface="ＭＳ Ｐゴシック"/>
              <a:cs typeface="+mn-cs"/>
            </a:endParaRPr>
          </a:p>
          <a:p>
            <a:pPr marL="342900" marR="0" lvl="0" indent="-342900" algn="r" defTabSz="914400" rtl="0" eaLnBrk="1" fontAlgn="base" latinLnBrk="0" hangingPunct="1">
              <a:lnSpc>
                <a:spcPct val="100000"/>
              </a:lnSpc>
              <a:spcBef>
                <a:spcPct val="20000"/>
              </a:spcBef>
              <a:spcAft>
                <a:spcPct val="0"/>
              </a:spcAft>
              <a:buClrTx/>
              <a:buSzTx/>
              <a:buFontTx/>
              <a:buChar char="•"/>
              <a:tabLst/>
              <a:defRPr/>
            </a:pPr>
            <a:endParaRPr lang="en-US" altLang="ja-JP" sz="2400" kern="1200" dirty="0">
              <a:solidFill>
                <a:srgbClr val="FFFFFF"/>
              </a:solidFill>
              <a:latin typeface="Arial"/>
              <a:ea typeface="ＭＳ Ｐゴシック"/>
            </a:endParaRPr>
          </a:p>
          <a:p>
            <a:pPr marL="342900" marR="0" lvl="0" indent="-342900" algn="r" defTabSz="914400" rtl="0" eaLnBrk="1" fontAlgn="base" latinLnBrk="0" hangingPunct="1">
              <a:lnSpc>
                <a:spcPct val="100000"/>
              </a:lnSpc>
              <a:spcBef>
                <a:spcPct val="20000"/>
              </a:spcBef>
              <a:spcAft>
                <a:spcPct val="0"/>
              </a:spcAft>
              <a:buClrTx/>
              <a:buSzTx/>
              <a:buFontTx/>
              <a:buChar char="•"/>
              <a:tabLst/>
              <a:defRPr/>
            </a:pPr>
            <a:endParaRPr kumimoji="1" lang="en-US" altLang="ja-JP" sz="2400" kern="1200" dirty="0">
              <a:solidFill>
                <a:srgbClr val="FFFFFF"/>
              </a:solidFill>
              <a:latin typeface="Arial"/>
              <a:ea typeface="ＭＳ Ｐゴシック"/>
            </a:endParaRPr>
          </a:p>
        </p:txBody>
      </p:sp>
    </p:spTree>
    <p:extLst>
      <p:ext uri="{BB962C8B-B14F-4D97-AF65-F5344CB8AC3E}">
        <p14:creationId xmlns:p14="http://schemas.microsoft.com/office/powerpoint/2010/main" val="27964370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1DB249E1-EE60-47D2-A495-EA936A3B691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758" t="12141" r="3315"/>
          <a:stretch/>
        </p:blipFill>
        <p:spPr bwMode="auto">
          <a:xfrm>
            <a:off x="522164" y="2026194"/>
            <a:ext cx="10071078" cy="5281073"/>
          </a:xfrm>
          <a:prstGeom prst="rect">
            <a:avLst/>
          </a:prstGeom>
          <a:noFill/>
          <a:extLst>
            <a:ext uri="{909E8E84-426E-40DD-AFC4-6F175D3DCCD1}">
              <a14:hiddenFill xmlns:a14="http://schemas.microsoft.com/office/drawing/2010/main">
                <a:solidFill>
                  <a:srgbClr val="FFFFFF"/>
                </a:solidFill>
              </a14:hiddenFill>
            </a:ext>
          </a:extLst>
        </p:spPr>
      </p:pic>
      <p:sp>
        <p:nvSpPr>
          <p:cNvPr id="3" name="サブタイトル 4">
            <a:extLst>
              <a:ext uri="{FF2B5EF4-FFF2-40B4-BE49-F238E27FC236}">
                <a16:creationId xmlns:a16="http://schemas.microsoft.com/office/drawing/2014/main" id="{DCC3F897-2E6D-4720-8536-F93DF50EC61D}"/>
              </a:ext>
            </a:extLst>
          </p:cNvPr>
          <p:cNvSpPr txBox="1">
            <a:spLocks/>
          </p:cNvSpPr>
          <p:nvPr/>
        </p:nvSpPr>
        <p:spPr>
          <a:xfrm>
            <a:off x="0" y="1476375"/>
            <a:ext cx="10693400" cy="549819"/>
          </a:xfrm>
          <a:prstGeom prst="rect">
            <a:avLst/>
          </a:prstGeom>
          <a:solidFill>
            <a:schemeClr val="bg1"/>
          </a:solidFill>
        </p:spPr>
        <p:txBody>
          <a:bodyPr vert="horz" lIns="104306" tIns="52153" rIns="104306" bIns="52153" rtlCol="0">
            <a:noAutofit/>
          </a:bodyPr>
          <a:lstStyle>
            <a:lvl1pPr marL="0" indent="0" algn="r" defTabSz="1043056" rtl="0" eaLnBrk="1" latinLnBrk="0" hangingPunct="1">
              <a:spcBef>
                <a:spcPct val="20000"/>
              </a:spcBef>
              <a:buFont typeface="Arial" pitchFamily="34" charset="0"/>
              <a:buNone/>
              <a:defRPr kumimoji="1" sz="2400" kern="1200">
                <a:solidFill>
                  <a:sysClr val="windowText" lastClr="000000"/>
                </a:solidFill>
                <a:latin typeface="メイリオ" pitchFamily="50" charset="-128"/>
                <a:ea typeface="メイリオ" pitchFamily="50" charset="-128"/>
                <a:cs typeface="+mn-cs"/>
              </a:defRPr>
            </a:lvl1pPr>
            <a:lvl2pPr marL="521528" indent="0" algn="ctr" defTabSz="1043056" rtl="0" eaLnBrk="1" latinLnBrk="0" hangingPunct="1">
              <a:spcBef>
                <a:spcPct val="20000"/>
              </a:spcBef>
              <a:buFont typeface="Arial" pitchFamily="34" charset="0"/>
              <a:buNone/>
              <a:defRPr kumimoji="1" sz="3200" kern="1200">
                <a:solidFill>
                  <a:schemeClr val="tx1">
                    <a:tint val="75000"/>
                  </a:schemeClr>
                </a:solidFill>
                <a:latin typeface="メイリオ" pitchFamily="50" charset="-128"/>
                <a:ea typeface="メイリオ" pitchFamily="50" charset="-128"/>
                <a:cs typeface="+mn-cs"/>
              </a:defRPr>
            </a:lvl2pPr>
            <a:lvl3pPr marL="1043056" indent="0" algn="ctr" defTabSz="1043056" rtl="0" eaLnBrk="1" latinLnBrk="0" hangingPunct="1">
              <a:spcBef>
                <a:spcPct val="20000"/>
              </a:spcBef>
              <a:buFont typeface="Arial" pitchFamily="34" charset="0"/>
              <a:buNone/>
              <a:defRPr kumimoji="1" sz="2700" kern="1200">
                <a:solidFill>
                  <a:schemeClr val="tx1">
                    <a:tint val="75000"/>
                  </a:schemeClr>
                </a:solidFill>
                <a:latin typeface="メイリオ" pitchFamily="50" charset="-128"/>
                <a:ea typeface="メイリオ" pitchFamily="50" charset="-128"/>
                <a:cs typeface="+mn-cs"/>
              </a:defRPr>
            </a:lvl3pPr>
            <a:lvl4pPr marL="1564584" indent="0" algn="ctr" defTabSz="1043056" rtl="0" eaLnBrk="1" latinLnBrk="0" hangingPunct="1">
              <a:spcBef>
                <a:spcPct val="20000"/>
              </a:spcBef>
              <a:buFont typeface="Arial" pitchFamily="34" charset="0"/>
              <a:buNone/>
              <a:defRPr kumimoji="1" sz="2300" kern="1200">
                <a:solidFill>
                  <a:schemeClr val="tx1">
                    <a:tint val="75000"/>
                  </a:schemeClr>
                </a:solidFill>
                <a:latin typeface="メイリオ" pitchFamily="50" charset="-128"/>
                <a:ea typeface="メイリオ" pitchFamily="50" charset="-128"/>
                <a:cs typeface="+mn-cs"/>
              </a:defRPr>
            </a:lvl4pPr>
            <a:lvl5pPr marL="2086112" indent="0" algn="ctr" defTabSz="1043056" rtl="0" eaLnBrk="1" latinLnBrk="0" hangingPunct="1">
              <a:spcBef>
                <a:spcPct val="20000"/>
              </a:spcBef>
              <a:buFont typeface="Arial" pitchFamily="34" charset="0"/>
              <a:buNone/>
              <a:defRPr kumimoji="1" sz="2300" kern="1200">
                <a:solidFill>
                  <a:schemeClr val="tx1">
                    <a:tint val="75000"/>
                  </a:schemeClr>
                </a:solidFill>
                <a:latin typeface="メイリオ" pitchFamily="50" charset="-128"/>
                <a:ea typeface="メイリオ" pitchFamily="50" charset="-128"/>
                <a:cs typeface="+mn-cs"/>
              </a:defRPr>
            </a:lvl5pPr>
            <a:lvl6pPr marL="2607640" indent="0" algn="ctr" defTabSz="1043056" rtl="0" eaLnBrk="1" latinLnBrk="0" hangingPunct="1">
              <a:spcBef>
                <a:spcPct val="20000"/>
              </a:spcBef>
              <a:buFont typeface="Arial" pitchFamily="34" charset="0"/>
              <a:buNone/>
              <a:defRPr kumimoji="1" sz="2300" kern="1200">
                <a:solidFill>
                  <a:schemeClr val="tx1">
                    <a:tint val="75000"/>
                  </a:schemeClr>
                </a:solidFill>
                <a:latin typeface="+mn-lt"/>
                <a:ea typeface="+mn-ea"/>
                <a:cs typeface="+mn-cs"/>
              </a:defRPr>
            </a:lvl6pPr>
            <a:lvl7pPr marL="3129168" indent="0" algn="ctr" defTabSz="1043056" rtl="0" eaLnBrk="1" latinLnBrk="0" hangingPunct="1">
              <a:spcBef>
                <a:spcPct val="20000"/>
              </a:spcBef>
              <a:buFont typeface="Arial" pitchFamily="34" charset="0"/>
              <a:buNone/>
              <a:defRPr kumimoji="1" sz="2300" kern="1200">
                <a:solidFill>
                  <a:schemeClr val="tx1">
                    <a:tint val="75000"/>
                  </a:schemeClr>
                </a:solidFill>
                <a:latin typeface="+mn-lt"/>
                <a:ea typeface="+mn-ea"/>
                <a:cs typeface="+mn-cs"/>
              </a:defRPr>
            </a:lvl7pPr>
            <a:lvl8pPr marL="3650696" indent="0" algn="ctr" defTabSz="1043056" rtl="0" eaLnBrk="1" latinLnBrk="0" hangingPunct="1">
              <a:spcBef>
                <a:spcPct val="20000"/>
              </a:spcBef>
              <a:buFont typeface="Arial" pitchFamily="34" charset="0"/>
              <a:buNone/>
              <a:defRPr kumimoji="1" sz="2300" kern="1200">
                <a:solidFill>
                  <a:schemeClr val="tx1">
                    <a:tint val="75000"/>
                  </a:schemeClr>
                </a:solidFill>
                <a:latin typeface="+mn-lt"/>
                <a:ea typeface="+mn-ea"/>
                <a:cs typeface="+mn-cs"/>
              </a:defRPr>
            </a:lvl8pPr>
            <a:lvl9pPr marL="4172224" indent="0" algn="ctr" defTabSz="1043056" rtl="0" eaLnBrk="1" latinLnBrk="0" hangingPunct="1">
              <a:spcBef>
                <a:spcPct val="20000"/>
              </a:spcBef>
              <a:buFont typeface="Arial" pitchFamily="34" charset="0"/>
              <a:buNone/>
              <a:defRPr kumimoji="1" sz="2300" kern="1200">
                <a:solidFill>
                  <a:schemeClr val="tx1">
                    <a:tint val="75000"/>
                  </a:schemeClr>
                </a:solidFill>
                <a:latin typeface="+mn-lt"/>
                <a:ea typeface="+mn-ea"/>
                <a:cs typeface="+mn-cs"/>
              </a:defRPr>
            </a:lvl9pPr>
          </a:lstStyle>
          <a:p>
            <a:pPr marL="0" marR="0" lvl="0" indent="0" algn="ctr" defTabSz="1043056" rtl="0" eaLnBrk="1" fontAlgn="auto" latinLnBrk="0" hangingPunct="1">
              <a:lnSpc>
                <a:spcPct val="100000"/>
              </a:lnSpc>
              <a:spcBef>
                <a:spcPct val="20000"/>
              </a:spcBef>
              <a:spcAft>
                <a:spcPts val="0"/>
              </a:spcAft>
              <a:buClrTx/>
              <a:buSzTx/>
              <a:buFont typeface="Arial" pitchFamily="34" charset="0"/>
              <a:buNone/>
              <a:tabLst/>
              <a:defRPr/>
            </a:pPr>
            <a:r>
              <a:rPr kumimoji="1" lang="ja-JP" altLang="en-US" b="1" i="0" u="none" strike="noStrike" kern="1200" cap="none" spc="0" normalizeH="0" baseline="0" noProof="0" dirty="0">
                <a:ln>
                  <a:noFill/>
                </a:ln>
                <a:solidFill>
                  <a:srgbClr val="000000"/>
                </a:solidFill>
                <a:effectLst/>
                <a:uLnTx/>
                <a:uFillTx/>
                <a:latin typeface="メイリオ" pitchFamily="50" charset="-128"/>
                <a:ea typeface="ＭＳ 明朝" panose="02020609040205080304" pitchFamily="17" charset="-128"/>
                <a:cs typeface="Times New Roman" panose="02020603050405020304" pitchFamily="18" charset="0"/>
              </a:rPr>
              <a:t>この度は栄誉ある池見賞にご選考頂き，ありがとうございました．</a:t>
            </a:r>
            <a:endParaRPr kumimoji="1" lang="ja-JP" altLang="en-US" b="1" i="0" u="none" strike="noStrike" kern="1200" cap="none" spc="0" normalizeH="0" baseline="0" noProof="0" dirty="0">
              <a:ln>
                <a:noFill/>
              </a:ln>
              <a:solidFill>
                <a:sysClr val="windowText" lastClr="000000"/>
              </a:solidFill>
              <a:effectLst/>
              <a:uLnTx/>
              <a:uFillTx/>
              <a:latin typeface="メイリオ" pitchFamily="50" charset="-128"/>
              <a:ea typeface="メイリオ" pitchFamily="50" charset="-128"/>
              <a:cs typeface="+mn-cs"/>
            </a:endParaRPr>
          </a:p>
        </p:txBody>
      </p:sp>
      <p:sp>
        <p:nvSpPr>
          <p:cNvPr id="2" name="正方形/長方形 1">
            <a:extLst>
              <a:ext uri="{FF2B5EF4-FFF2-40B4-BE49-F238E27FC236}">
                <a16:creationId xmlns:a16="http://schemas.microsoft.com/office/drawing/2014/main" id="{C6C057EB-771D-4C97-BDCC-EF21EAD5E967}"/>
              </a:ext>
            </a:extLst>
          </p:cNvPr>
          <p:cNvSpPr/>
          <p:nvPr/>
        </p:nvSpPr>
        <p:spPr>
          <a:xfrm>
            <a:off x="6084888" y="7273231"/>
            <a:ext cx="4608512"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dirty="0"/>
              <a:t>https://www.lab.toho-u.ac.jp/med/omori/pv/mind</a:t>
            </a:r>
            <a:r>
              <a:rPr kumimoji="1" lang="en-US" altLang="ja-JP" dirty="0"/>
              <a:t>/</a:t>
            </a:r>
            <a:endParaRPr kumimoji="1" lang="ja-JP" altLang="en-US" dirty="0"/>
          </a:p>
        </p:txBody>
      </p:sp>
    </p:spTree>
    <p:extLst>
      <p:ext uri="{BB962C8B-B14F-4D97-AF65-F5344CB8AC3E}">
        <p14:creationId xmlns:p14="http://schemas.microsoft.com/office/powerpoint/2010/main" val="22953589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846700" y="1468496"/>
            <a:ext cx="9084017" cy="3033256"/>
          </a:xfrm>
          <a:solidFill>
            <a:srgbClr val="000080"/>
          </a:solidFill>
          <a:ln>
            <a:solidFill>
              <a:srgbClr val="00FFFF"/>
            </a:solidFill>
            <a:miter lim="800000"/>
            <a:headEnd/>
            <a:tailEnd/>
          </a:ln>
        </p:spPr>
        <p:txBody>
          <a:bodyPr/>
          <a:lstStyle/>
          <a:p>
            <a:pPr eaLnBrk="1" hangingPunct="1"/>
            <a:r>
              <a:rPr kumimoji="0" lang="ja-JP" altLang="en-US" sz="3969" b="1" dirty="0">
                <a:solidFill>
                  <a:schemeClr val="bg1"/>
                </a:solidFill>
                <a:latin typeface="Arial" panose="020B0604020202020204" pitchFamily="34" charset="0"/>
                <a:ea typeface="ＭＳ Ｐゴシック" panose="020B0600070205080204" pitchFamily="50" charset="-128"/>
              </a:rPr>
              <a:t>第</a:t>
            </a:r>
            <a:r>
              <a:rPr kumimoji="0" lang="en-US" altLang="ja-JP" sz="3969" b="1" dirty="0">
                <a:solidFill>
                  <a:schemeClr val="bg1"/>
                </a:solidFill>
                <a:latin typeface="Arial" panose="020B0604020202020204" pitchFamily="34" charset="0"/>
                <a:ea typeface="ＭＳ Ｐゴシック" panose="020B0600070205080204" pitchFamily="50" charset="-128"/>
              </a:rPr>
              <a:t>62</a:t>
            </a:r>
            <a:r>
              <a:rPr kumimoji="0" lang="ja-JP" altLang="en-US" sz="3969" b="1" dirty="0">
                <a:solidFill>
                  <a:schemeClr val="bg1"/>
                </a:solidFill>
                <a:latin typeface="Arial" panose="020B0604020202020204" pitchFamily="34" charset="0"/>
                <a:ea typeface="ＭＳ Ｐゴシック" panose="020B0600070205080204" pitchFamily="50" charset="-128"/>
              </a:rPr>
              <a:t>回</a:t>
            </a:r>
            <a:r>
              <a:rPr kumimoji="0" lang="zh-CN" altLang="en-US" sz="3969" b="1" dirty="0">
                <a:solidFill>
                  <a:schemeClr val="bg1"/>
                </a:solidFill>
                <a:latin typeface="Arial" panose="020B0604020202020204" pitchFamily="34" charset="0"/>
                <a:ea typeface="ＭＳ Ｐゴシック" panose="020B0600070205080204" pitchFamily="50" charset="-128"/>
              </a:rPr>
              <a:t>日本心身医学会</a:t>
            </a:r>
            <a:br>
              <a:rPr kumimoji="0" lang="en-US" altLang="zh-CN" sz="3969" b="1" dirty="0">
                <a:solidFill>
                  <a:schemeClr val="bg1"/>
                </a:solidFill>
                <a:latin typeface="Arial" panose="020B0604020202020204" pitchFamily="34" charset="0"/>
                <a:ea typeface="ＭＳ Ｐゴシック" panose="020B0600070205080204" pitchFamily="50" charset="-128"/>
              </a:rPr>
            </a:br>
            <a:r>
              <a:rPr kumimoji="0" lang="ja-JP" altLang="en-US" sz="3969" b="1" dirty="0">
                <a:solidFill>
                  <a:schemeClr val="bg1"/>
                </a:solidFill>
                <a:latin typeface="Arial" panose="020B0604020202020204" pitchFamily="34" charset="0"/>
                <a:ea typeface="ＭＳ Ｐゴシック" panose="020B0600070205080204" pitchFamily="50" charset="-128"/>
              </a:rPr>
              <a:t>総会ならびに学術講演会</a:t>
            </a:r>
            <a:br>
              <a:rPr kumimoji="0" lang="en-US" altLang="ja-JP" sz="3969" b="1" dirty="0">
                <a:solidFill>
                  <a:schemeClr val="bg1"/>
                </a:solidFill>
                <a:latin typeface="Arial" panose="020B0604020202020204" pitchFamily="34" charset="0"/>
                <a:ea typeface="ＭＳ Ｐゴシック" panose="020B0600070205080204" pitchFamily="50" charset="-128"/>
              </a:rPr>
            </a:br>
            <a:r>
              <a:rPr kumimoji="0" lang="ja-JP" altLang="en-US" sz="3969" b="1" dirty="0">
                <a:solidFill>
                  <a:schemeClr val="bg1"/>
                </a:solidFill>
                <a:latin typeface="Arial" panose="020B0604020202020204" pitchFamily="34" charset="0"/>
                <a:ea typeface="ＭＳ Ｐゴシック" panose="020B0600070205080204" pitchFamily="50" charset="-128"/>
              </a:rPr>
              <a:t>ＣＯ Ｉ 開示</a:t>
            </a:r>
            <a:br>
              <a:rPr kumimoji="0" lang="en-US" altLang="ja-JP" sz="4410" b="1" dirty="0">
                <a:solidFill>
                  <a:schemeClr val="bg1"/>
                </a:solidFill>
                <a:latin typeface="Arial" panose="020B0604020202020204" pitchFamily="34" charset="0"/>
                <a:ea typeface="ＭＳ Ｐゴシック" panose="020B0600070205080204" pitchFamily="50" charset="-128"/>
              </a:rPr>
            </a:br>
            <a:r>
              <a:rPr kumimoji="0" lang="ja-JP" altLang="en-US" sz="1764" b="1" dirty="0">
                <a:solidFill>
                  <a:schemeClr val="bg1"/>
                </a:solidFill>
                <a:latin typeface="Arial" panose="020B0604020202020204" pitchFamily="34" charset="0"/>
                <a:ea typeface="ＭＳ Ｐゴシック" panose="020B0600070205080204" pitchFamily="50" charset="-128"/>
              </a:rPr>
              <a:t>　</a:t>
            </a:r>
            <a:br>
              <a:rPr kumimoji="0" lang="en-US" altLang="ja-JP" sz="2646" b="1" i="1" dirty="0">
                <a:solidFill>
                  <a:srgbClr val="FFFF1F"/>
                </a:solidFill>
                <a:ea typeface="ＭＳ Ｐゴシック" panose="020B0600070205080204" pitchFamily="50" charset="-128"/>
              </a:rPr>
            </a:br>
            <a:r>
              <a:rPr kumimoji="0" lang="ja-JP" altLang="en-US" sz="3087" b="1" dirty="0">
                <a:solidFill>
                  <a:schemeClr val="bg1"/>
                </a:solidFill>
                <a:ea typeface="ＭＳ Ｐゴシック" panose="020B0600070205080204" pitchFamily="50" charset="-128"/>
              </a:rPr>
              <a:t>筆頭発表者名：　橋本　和明</a:t>
            </a:r>
            <a:endParaRPr kumimoji="0" lang="en-US" altLang="ja-JP" sz="3087" b="1" dirty="0">
              <a:solidFill>
                <a:schemeClr val="bg1"/>
              </a:solidFill>
              <a:ea typeface="ＭＳ Ｐゴシック" panose="020B0600070205080204" pitchFamily="50" charset="-128"/>
            </a:endParaRPr>
          </a:p>
        </p:txBody>
      </p:sp>
      <p:sp>
        <p:nvSpPr>
          <p:cNvPr id="2051" name="Rectangle 3"/>
          <p:cNvSpPr>
            <a:spLocks noGrp="1" noChangeArrowheads="1"/>
          </p:cNvSpPr>
          <p:nvPr>
            <p:ph type="body" idx="1"/>
          </p:nvPr>
        </p:nvSpPr>
        <p:spPr>
          <a:xfrm>
            <a:off x="911460" y="4668030"/>
            <a:ext cx="9005254" cy="2173863"/>
          </a:xfrm>
        </p:spPr>
        <p:txBody>
          <a:bodyPr/>
          <a:lstStyle/>
          <a:p>
            <a:pPr eaLnBrk="1" hangingPunct="1">
              <a:lnSpc>
                <a:spcPct val="80000"/>
              </a:lnSpc>
              <a:buFontTx/>
              <a:buNone/>
            </a:pPr>
            <a:endParaRPr kumimoji="0" lang="en-US" altLang="ja-JP" sz="3087" b="1" dirty="0">
              <a:solidFill>
                <a:schemeClr val="bg1"/>
              </a:solidFill>
              <a:latin typeface="Arial" panose="020B0604020202020204" pitchFamily="34" charset="0"/>
              <a:ea typeface="ＭＳ Ｐゴシック" panose="020B0600070205080204" pitchFamily="50" charset="-128"/>
            </a:endParaRPr>
          </a:p>
          <a:p>
            <a:pPr eaLnBrk="1" hangingPunct="1">
              <a:lnSpc>
                <a:spcPct val="80000"/>
              </a:lnSpc>
              <a:buFontTx/>
              <a:buNone/>
            </a:pPr>
            <a:r>
              <a:rPr kumimoji="0" lang="ja-JP" altLang="en-US" sz="3087" b="1" dirty="0">
                <a:solidFill>
                  <a:schemeClr val="bg1"/>
                </a:solidFill>
                <a:latin typeface="Arial" panose="020B0604020202020204" pitchFamily="34" charset="0"/>
                <a:ea typeface="ＭＳ Ｐゴシック" panose="020B0600070205080204" pitchFamily="50" charset="-128"/>
              </a:rPr>
              <a:t>　</a:t>
            </a:r>
            <a:r>
              <a:rPr kumimoji="0" lang="ja-JP" altLang="en-US" b="1" dirty="0">
                <a:solidFill>
                  <a:schemeClr val="bg1"/>
                </a:solidFill>
                <a:latin typeface="Arial" panose="020B0604020202020204" pitchFamily="34" charset="0"/>
                <a:ea typeface="ＭＳ Ｐゴシック" panose="020B0600070205080204" pitchFamily="50" charset="-128"/>
              </a:rPr>
              <a:t>演題発表に関連し，開示すべき</a:t>
            </a:r>
            <a:r>
              <a:rPr kumimoji="0" lang="en-US" altLang="ja-JP" b="1" dirty="0">
                <a:solidFill>
                  <a:schemeClr val="bg1"/>
                </a:solidFill>
                <a:latin typeface="Arial" panose="020B0604020202020204" pitchFamily="34" charset="0"/>
                <a:ea typeface="ＭＳ Ｐゴシック" panose="020B0600070205080204" pitchFamily="50" charset="-128"/>
              </a:rPr>
              <a:t>CO I </a:t>
            </a:r>
            <a:r>
              <a:rPr kumimoji="0" lang="ja-JP" altLang="en-US" b="1" dirty="0">
                <a:solidFill>
                  <a:schemeClr val="bg1"/>
                </a:solidFill>
                <a:latin typeface="Arial" panose="020B0604020202020204" pitchFamily="34" charset="0"/>
                <a:ea typeface="ＭＳ Ｐゴシック" panose="020B0600070205080204" pitchFamily="50" charset="-128"/>
              </a:rPr>
              <a:t>関係にある企業などはありません．</a:t>
            </a:r>
            <a:endParaRPr kumimoji="0" lang="en-US" altLang="ja-JP" b="1" dirty="0">
              <a:solidFill>
                <a:schemeClr val="bg1"/>
              </a:solidFill>
              <a:latin typeface="Arial" panose="020B0604020202020204" pitchFamily="34" charset="0"/>
              <a:ea typeface="ＭＳ Ｐゴシック" panose="020B0600070205080204" pitchFamily="50" charset="-128"/>
            </a:endParaRPr>
          </a:p>
          <a:p>
            <a:pPr algn="ctr" eaLnBrk="1" hangingPunct="1">
              <a:lnSpc>
                <a:spcPct val="80000"/>
              </a:lnSpc>
              <a:buFontTx/>
              <a:buNone/>
            </a:pPr>
            <a:endParaRPr kumimoji="0" lang="en-US" altLang="ja-JP" sz="772" b="1" i="1" dirty="0">
              <a:solidFill>
                <a:srgbClr val="FFFF1F"/>
              </a:solidFill>
              <a:latin typeface="Arial" panose="020B0604020202020204" pitchFamily="34" charset="0"/>
              <a:ea typeface="ＭＳ Ｐゴシック" panose="020B0600070205080204" pitchFamily="50" charset="-128"/>
            </a:endParaRPr>
          </a:p>
          <a:p>
            <a:pPr eaLnBrk="1" hangingPunct="1">
              <a:lnSpc>
                <a:spcPct val="80000"/>
              </a:lnSpc>
              <a:buFontTx/>
              <a:buNone/>
            </a:pPr>
            <a:endParaRPr kumimoji="0" lang="en-US" altLang="ja-JP" b="1" dirty="0">
              <a:solidFill>
                <a:schemeClr val="bg1"/>
              </a:solidFill>
              <a:latin typeface="Arial" panose="020B0604020202020204" pitchFamily="34" charset="0"/>
              <a:ea typeface="ＭＳ Ｐゴシック" panose="020B0600070205080204" pitchFamily="50" charset="-128"/>
            </a:endParaRPr>
          </a:p>
        </p:txBody>
      </p:sp>
      <p:sp>
        <p:nvSpPr>
          <p:cNvPr id="2052" name="正方形/長方形 4"/>
          <p:cNvSpPr>
            <a:spLocks noChangeArrowheads="1"/>
          </p:cNvSpPr>
          <p:nvPr/>
        </p:nvSpPr>
        <p:spPr bwMode="auto">
          <a:xfrm>
            <a:off x="624412" y="1125439"/>
            <a:ext cx="9528591" cy="6225789"/>
          </a:xfrm>
          <a:prstGeom prst="rect">
            <a:avLst/>
          </a:prstGeom>
          <a:noFill/>
          <a:ln w="38100">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defTabSz="1008126" eaLnBrk="1" fontAlgn="base" hangingPunct="1">
              <a:spcBef>
                <a:spcPct val="0"/>
              </a:spcBef>
              <a:spcAft>
                <a:spcPct val="0"/>
              </a:spcAft>
              <a:defRPr/>
            </a:pPr>
            <a:endParaRPr kumimoji="0" lang="ja-JP" altLang="en-US" sz="2646">
              <a:solidFill>
                <a:srgbClr val="000000"/>
              </a:solidFill>
              <a:cs typeface="Arial" charset="0"/>
            </a:endParaRPr>
          </a:p>
        </p:txBody>
      </p:sp>
      <p:sp>
        <p:nvSpPr>
          <p:cNvPr id="2053" name="正方形/長方形 3"/>
          <p:cNvSpPr>
            <a:spLocks noChangeArrowheads="1"/>
          </p:cNvSpPr>
          <p:nvPr/>
        </p:nvSpPr>
        <p:spPr bwMode="auto">
          <a:xfrm>
            <a:off x="452884" y="334307"/>
            <a:ext cx="2642941" cy="567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eaLnBrk="0" hangingPunct="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eaLnBrk="0" hangingPunct="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defTabSz="1008126" eaLnBrk="1" fontAlgn="base" hangingPunct="1">
              <a:spcBef>
                <a:spcPct val="0"/>
              </a:spcBef>
              <a:spcAft>
                <a:spcPct val="0"/>
              </a:spcAft>
              <a:defRPr/>
            </a:pPr>
            <a:r>
              <a:rPr kumimoji="0" lang="ja-JP" altLang="en-US" sz="3087" b="1" dirty="0">
                <a:solidFill>
                  <a:srgbClr val="FFFFFF"/>
                </a:solidFill>
                <a:latin typeface="HGP創英角ｺﾞｼｯｸUB" panose="020B0900000000000000" pitchFamily="50" charset="-128"/>
                <a:ea typeface="HGP創英角ｺﾞｼｯｸUB" panose="020B0900000000000000" pitchFamily="50" charset="-128"/>
                <a:cs typeface="Arial" charset="0"/>
              </a:rPr>
              <a:t>　</a:t>
            </a:r>
            <a:r>
              <a:rPr kumimoji="0" lang="ja-JP" altLang="en-US" sz="2646" b="1" dirty="0">
                <a:solidFill>
                  <a:srgbClr val="FFFFFF"/>
                </a:solidFill>
                <a:latin typeface="HGP創英角ｺﾞｼｯｸUB" panose="020B0900000000000000" pitchFamily="50" charset="-128"/>
                <a:ea typeface="HGP創英角ｺﾞｼｯｸUB" panose="020B0900000000000000" pitchFamily="50" charset="-128"/>
                <a:cs typeface="Arial" charset="0"/>
              </a:rPr>
              <a:t>　</a:t>
            </a:r>
          </a:p>
        </p:txBody>
      </p:sp>
    </p:spTree>
    <p:extLst>
      <p:ext uri="{BB962C8B-B14F-4D97-AF65-F5344CB8AC3E}">
        <p14:creationId xmlns:p14="http://schemas.microsoft.com/office/powerpoint/2010/main" val="2417845980"/>
      </p:ext>
    </p:extLst>
  </p:cSld>
  <p:clrMapOvr>
    <a:masterClrMapping/>
  </p:clrMapOvr>
  <mc:AlternateContent xmlns:mc="http://schemas.openxmlformats.org/markup-compatibility/2006" xmlns:p14="http://schemas.microsoft.com/office/powerpoint/2010/main">
    <mc:Choice Requires="p14">
      <p:transition spd="slow" p14:dur="2000" advTm="6792"/>
    </mc:Choice>
    <mc:Fallback xmlns="">
      <p:transition spd="slow" advTm="6792"/>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D0D5210-D753-410E-A436-6A5110B699B7}"/>
              </a:ext>
            </a:extLst>
          </p:cNvPr>
          <p:cNvSpPr>
            <a:spLocks noGrp="1"/>
          </p:cNvSpPr>
          <p:nvPr>
            <p:ph type="title"/>
          </p:nvPr>
        </p:nvSpPr>
        <p:spPr/>
        <p:txBody>
          <a:bodyPr/>
          <a:lstStyle/>
          <a:p>
            <a:r>
              <a:rPr kumimoji="1" lang="ja-JP" altLang="en-US" sz="3600" dirty="0">
                <a:solidFill>
                  <a:schemeClr val="bg1"/>
                </a:solidFill>
              </a:rPr>
              <a:t>背景</a:t>
            </a:r>
          </a:p>
        </p:txBody>
      </p:sp>
      <p:sp>
        <p:nvSpPr>
          <p:cNvPr id="3" name="コンテンツ プレースホルダー 2">
            <a:extLst>
              <a:ext uri="{FF2B5EF4-FFF2-40B4-BE49-F238E27FC236}">
                <a16:creationId xmlns:a16="http://schemas.microsoft.com/office/drawing/2014/main" id="{BA070EB3-002D-4CF9-A957-8004E594A067}"/>
              </a:ext>
            </a:extLst>
          </p:cNvPr>
          <p:cNvSpPr>
            <a:spLocks noGrp="1"/>
          </p:cNvSpPr>
          <p:nvPr>
            <p:ph idx="1"/>
          </p:nvPr>
        </p:nvSpPr>
        <p:spPr/>
        <p:txBody>
          <a:bodyPr/>
          <a:lstStyle/>
          <a:p>
            <a:pPr marL="342900" lvl="0" indent="-342900" eaLnBrk="1" hangingPunct="1">
              <a:defRPr/>
            </a:pPr>
            <a:r>
              <a:rPr kumimoji="1" lang="en-US" altLang="ja-JP" sz="2800" b="0" i="0" u="none" strike="noStrike" kern="1200" cap="none" spc="0" normalizeH="0" baseline="0" noProof="0" dirty="0">
                <a:ln>
                  <a:noFill/>
                </a:ln>
                <a:solidFill>
                  <a:srgbClr val="FFFFFF"/>
                </a:solidFill>
                <a:effectLst/>
                <a:uLnTx/>
                <a:uFillTx/>
                <a:latin typeface="Arial"/>
                <a:ea typeface="ＭＳ Ｐゴシック"/>
                <a:cs typeface="+mn-cs"/>
              </a:rPr>
              <a:t>Medically unexplained symptoms (MUS)</a:t>
            </a:r>
            <a:r>
              <a:rPr kumimoji="1" lang="ja-JP" altLang="en-US" sz="2800" b="0" i="0" u="none" strike="noStrike" kern="1200" cap="none" spc="0" normalizeH="0" baseline="0" noProof="0" dirty="0">
                <a:ln>
                  <a:noFill/>
                </a:ln>
                <a:solidFill>
                  <a:srgbClr val="FFFFFF"/>
                </a:solidFill>
                <a:effectLst/>
                <a:uLnTx/>
                <a:uFillTx/>
                <a:latin typeface="Arial"/>
                <a:ea typeface="ＭＳ Ｐゴシック"/>
                <a:cs typeface="+mn-cs"/>
              </a:rPr>
              <a:t>は，エビデンスのある治療が</a:t>
            </a:r>
            <a:r>
              <a:rPr lang="ja-JP" altLang="en-US" sz="2800" kern="1200" dirty="0">
                <a:solidFill>
                  <a:srgbClr val="FFFFFF"/>
                </a:solidFill>
                <a:latin typeface="Arial"/>
                <a:ea typeface="ＭＳ Ｐゴシック"/>
              </a:rPr>
              <a:t>少なく，薬物療法にはベンゾジアゼピン系</a:t>
            </a:r>
            <a:r>
              <a:rPr lang="en-US" altLang="ja-JP" sz="2800" kern="1200" dirty="0">
                <a:solidFill>
                  <a:srgbClr val="FFFFFF"/>
                </a:solidFill>
                <a:latin typeface="Arial"/>
                <a:ea typeface="ＭＳ Ｐゴシック"/>
              </a:rPr>
              <a:t>(BZD)</a:t>
            </a:r>
            <a:r>
              <a:rPr lang="ja-JP" altLang="en-US" sz="2800" kern="1200" dirty="0">
                <a:solidFill>
                  <a:srgbClr val="FFFFFF"/>
                </a:solidFill>
                <a:latin typeface="Arial"/>
                <a:ea typeface="ＭＳ Ｐゴシック"/>
              </a:rPr>
              <a:t>が対症療法として用いられる場合がある．</a:t>
            </a:r>
            <a:endParaRPr kumimoji="1" lang="en-US" altLang="ja-JP" sz="2800" b="0" i="0" u="none" strike="noStrike" kern="1200" cap="none" spc="0" normalizeH="0" baseline="0" noProof="0" dirty="0">
              <a:ln>
                <a:noFill/>
              </a:ln>
              <a:solidFill>
                <a:srgbClr val="FFFFFF"/>
              </a:solidFill>
              <a:effectLst/>
              <a:uLnTx/>
              <a:uFillTx/>
              <a:latin typeface="Arial"/>
              <a:ea typeface="ＭＳ Ｐゴシック"/>
              <a:cs typeface="+mn-cs"/>
            </a:endParaRPr>
          </a:p>
          <a:p>
            <a:pPr marL="0" indent="0" algn="r" eaLnBrk="1" hangingPunct="1">
              <a:buNone/>
              <a:defRPr/>
            </a:pPr>
            <a:r>
              <a:rPr kumimoji="1" lang="ja-JP" altLang="en-US" sz="2000" b="0" i="0" u="none" strike="noStrike" kern="1200" cap="none" spc="0" normalizeH="0" baseline="0" noProof="0" dirty="0">
                <a:ln>
                  <a:noFill/>
                </a:ln>
                <a:solidFill>
                  <a:srgbClr val="FFFFFF"/>
                </a:solidFill>
                <a:effectLst/>
                <a:uLnTx/>
                <a:uFillTx/>
                <a:latin typeface="Arial"/>
                <a:ea typeface="ＭＳ Ｐゴシック"/>
                <a:cs typeface="+mn-cs"/>
              </a:rPr>
              <a:t>（</a:t>
            </a:r>
            <a:r>
              <a:rPr kumimoji="1" lang="en-US" altLang="ja-JP" sz="2000" b="0" i="0" u="none" strike="noStrike" kern="1200" cap="none" spc="0" normalizeH="0" baseline="0" noProof="0" dirty="0">
                <a:ln>
                  <a:noFill/>
                </a:ln>
                <a:solidFill>
                  <a:srgbClr val="FFFFFF"/>
                </a:solidFill>
                <a:effectLst/>
                <a:uLnTx/>
                <a:uFillTx/>
                <a:latin typeface="Arial"/>
                <a:ea typeface="ＭＳ Ｐゴシック"/>
                <a:cs typeface="+mn-cs"/>
              </a:rPr>
              <a:t>van </a:t>
            </a:r>
            <a:r>
              <a:rPr kumimoji="1" lang="en-US" altLang="ja-JP" sz="2000" b="0" i="0" u="none" strike="noStrike" kern="1200" cap="none" spc="0" normalizeH="0" baseline="0" noProof="0" dirty="0" err="1">
                <a:ln>
                  <a:noFill/>
                </a:ln>
                <a:solidFill>
                  <a:srgbClr val="FFFFFF"/>
                </a:solidFill>
                <a:effectLst/>
                <a:uLnTx/>
                <a:uFillTx/>
                <a:latin typeface="Arial"/>
                <a:ea typeface="ＭＳ Ｐゴシック"/>
                <a:cs typeface="+mn-cs"/>
              </a:rPr>
              <a:t>Westrienne</a:t>
            </a:r>
            <a:r>
              <a:rPr kumimoji="1" lang="en-US" altLang="ja-JP" sz="2000" b="0" i="0" u="none" strike="noStrike" kern="1200" cap="none" spc="0" normalizeH="0" baseline="0" noProof="0" dirty="0">
                <a:ln>
                  <a:noFill/>
                </a:ln>
                <a:solidFill>
                  <a:srgbClr val="FFFFFF"/>
                </a:solidFill>
                <a:effectLst/>
                <a:uLnTx/>
                <a:uFillTx/>
                <a:latin typeface="Arial"/>
                <a:ea typeface="ＭＳ Ｐゴシック"/>
                <a:cs typeface="+mn-cs"/>
              </a:rPr>
              <a:t> PE, et al. JMIR </a:t>
            </a:r>
            <a:r>
              <a:rPr kumimoji="1" lang="en-US" altLang="ja-JP" sz="2000" b="0" i="0" u="none" strike="noStrike" kern="1200" cap="none" spc="0" normalizeH="0" baseline="0" noProof="0" dirty="0" err="1">
                <a:ln>
                  <a:noFill/>
                </a:ln>
                <a:solidFill>
                  <a:srgbClr val="FFFFFF"/>
                </a:solidFill>
                <a:effectLst/>
                <a:uLnTx/>
                <a:uFillTx/>
                <a:latin typeface="Arial"/>
                <a:ea typeface="ＭＳ Ｐゴシック"/>
                <a:cs typeface="+mn-cs"/>
              </a:rPr>
              <a:t>Ment</a:t>
            </a:r>
            <a:r>
              <a:rPr kumimoji="1" lang="en-US" altLang="ja-JP" sz="2000" b="0" i="0" u="none" strike="noStrike" kern="1200" cap="none" spc="0" normalizeH="0" baseline="0" noProof="0" dirty="0">
                <a:ln>
                  <a:noFill/>
                </a:ln>
                <a:solidFill>
                  <a:srgbClr val="FFFFFF"/>
                </a:solidFill>
                <a:effectLst/>
                <a:uLnTx/>
                <a:uFillTx/>
                <a:latin typeface="Arial"/>
                <a:ea typeface="ＭＳ Ｐゴシック"/>
                <a:cs typeface="+mn-cs"/>
              </a:rPr>
              <a:t> Health. 2019 </a:t>
            </a:r>
            <a:r>
              <a:rPr kumimoji="1" lang="ja-JP" altLang="en-US" sz="2000" b="0" i="0" u="none" strike="noStrike" kern="1200" cap="none" spc="0" normalizeH="0" baseline="0" noProof="0" dirty="0">
                <a:ln>
                  <a:noFill/>
                </a:ln>
                <a:solidFill>
                  <a:srgbClr val="FFFFFF"/>
                </a:solidFill>
                <a:effectLst/>
                <a:uLnTx/>
                <a:uFillTx/>
                <a:latin typeface="Arial"/>
                <a:ea typeface="ＭＳ Ｐゴシック"/>
                <a:cs typeface="+mn-cs"/>
              </a:rPr>
              <a:t>）</a:t>
            </a:r>
            <a:endParaRPr kumimoji="1" lang="en-US" altLang="ja-JP" sz="2000" b="0" i="0" u="none" strike="noStrike" kern="1200" cap="none" spc="0" normalizeH="0" baseline="0" noProof="0" dirty="0">
              <a:ln>
                <a:noFill/>
              </a:ln>
              <a:solidFill>
                <a:srgbClr val="FFFFFF"/>
              </a:solidFill>
              <a:effectLst/>
              <a:uLnTx/>
              <a:uFillTx/>
              <a:latin typeface="Arial"/>
              <a:ea typeface="ＭＳ Ｐゴシック"/>
              <a:cs typeface="+mn-cs"/>
            </a:endParaRPr>
          </a:p>
          <a:p>
            <a:pPr marL="0" indent="0" algn="r" eaLnBrk="1" hangingPunct="1">
              <a:buNone/>
              <a:defRPr/>
            </a:pPr>
            <a:r>
              <a:rPr lang="ja-JP" altLang="en-US" sz="2000" kern="1200" dirty="0">
                <a:solidFill>
                  <a:srgbClr val="FFFFFF"/>
                </a:solidFill>
                <a:latin typeface="Arial"/>
                <a:ea typeface="ＭＳ Ｐゴシック"/>
              </a:rPr>
              <a:t>（</a:t>
            </a:r>
            <a:r>
              <a:rPr lang="en-US" altLang="ja-JP" sz="2000" kern="1200" dirty="0">
                <a:solidFill>
                  <a:srgbClr val="FFFFFF"/>
                </a:solidFill>
                <a:latin typeface="Arial"/>
                <a:ea typeface="ＭＳ Ｐゴシック"/>
              </a:rPr>
              <a:t>King SA, et al. Clin J Pain. 1990</a:t>
            </a:r>
            <a:r>
              <a:rPr lang="ja-JP" altLang="en-US" sz="2000" kern="1200" dirty="0">
                <a:solidFill>
                  <a:srgbClr val="FFFFFF"/>
                </a:solidFill>
                <a:latin typeface="Arial"/>
                <a:ea typeface="ＭＳ Ｐゴシック"/>
              </a:rPr>
              <a:t>）</a:t>
            </a: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en-US" altLang="ja-JP" sz="2000" b="0" i="0" u="none" strike="noStrike" kern="1200" cap="none" spc="0" normalizeH="0" baseline="0" noProof="0" dirty="0">
              <a:ln>
                <a:noFill/>
              </a:ln>
              <a:solidFill>
                <a:srgbClr val="FFFFFF"/>
              </a:solidFill>
              <a:effectLst/>
              <a:uLnTx/>
              <a:uFillTx/>
              <a:latin typeface="Arial"/>
              <a:ea typeface="ＭＳ Ｐゴシック"/>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1" lang="ja-JP" altLang="en-US" sz="2800" b="0" i="0" u="none" strike="noStrike" kern="1200" cap="none" spc="0" normalizeH="0" baseline="0" noProof="0" dirty="0">
                <a:ln>
                  <a:noFill/>
                </a:ln>
                <a:solidFill>
                  <a:srgbClr val="FFFFFF"/>
                </a:solidFill>
                <a:effectLst/>
                <a:uLnTx/>
                <a:uFillTx/>
                <a:latin typeface="Arial"/>
                <a:ea typeface="ＭＳ Ｐゴシック"/>
                <a:cs typeface="+mn-cs"/>
              </a:rPr>
              <a:t>しかし，</a:t>
            </a:r>
            <a:r>
              <a:rPr kumimoji="1" lang="en-US" altLang="ja-JP" sz="2800" b="0" i="0" u="none" strike="noStrike" kern="1200" cap="none" spc="0" normalizeH="0" baseline="0" noProof="0" dirty="0">
                <a:ln>
                  <a:noFill/>
                </a:ln>
                <a:solidFill>
                  <a:srgbClr val="FFFFFF"/>
                </a:solidFill>
                <a:effectLst/>
                <a:uLnTx/>
                <a:uFillTx/>
                <a:latin typeface="Arial"/>
                <a:ea typeface="ＭＳ Ｐゴシック"/>
                <a:cs typeface="+mn-cs"/>
              </a:rPr>
              <a:t>BZD</a:t>
            </a:r>
            <a:r>
              <a:rPr kumimoji="1" lang="ja-JP" altLang="en-US" sz="2800" b="0" i="0" u="none" strike="noStrike" kern="1200" cap="none" spc="0" normalizeH="0" baseline="0" noProof="0" dirty="0">
                <a:ln>
                  <a:noFill/>
                </a:ln>
                <a:solidFill>
                  <a:srgbClr val="FFFFFF"/>
                </a:solidFill>
                <a:effectLst/>
                <a:uLnTx/>
                <a:uFillTx/>
                <a:latin typeface="Arial"/>
                <a:ea typeface="ＭＳ Ｐゴシック"/>
                <a:cs typeface="+mn-cs"/>
              </a:rPr>
              <a:t>は生物学的・精神的な依存形成が世界的な問題であり，海外疫学データでは約</a:t>
            </a:r>
            <a:r>
              <a:rPr kumimoji="1" lang="en-US" altLang="ja-JP" sz="2800" b="0" i="0" u="none" strike="noStrike" kern="1200" cap="none" spc="0" normalizeH="0" baseline="0" noProof="0" dirty="0">
                <a:ln>
                  <a:noFill/>
                </a:ln>
                <a:solidFill>
                  <a:srgbClr val="FFFFFF"/>
                </a:solidFill>
                <a:effectLst/>
                <a:uLnTx/>
                <a:uFillTx/>
                <a:latin typeface="Arial"/>
                <a:ea typeface="ＭＳ Ｐゴシック"/>
                <a:cs typeface="+mn-cs"/>
              </a:rPr>
              <a:t>20</a:t>
            </a:r>
            <a:r>
              <a:rPr kumimoji="1" lang="ja-JP" altLang="en-US" sz="2800" b="0" i="0" u="none" strike="noStrike" kern="1200" cap="none" spc="0" normalizeH="0" baseline="0" noProof="0" dirty="0">
                <a:ln>
                  <a:noFill/>
                </a:ln>
                <a:solidFill>
                  <a:srgbClr val="FFFFFF"/>
                </a:solidFill>
                <a:effectLst/>
                <a:uLnTx/>
                <a:uFillTx/>
                <a:latin typeface="Arial"/>
                <a:ea typeface="ＭＳ Ｐゴシック"/>
                <a:cs typeface="+mn-cs"/>
              </a:rPr>
              <a:t>年間，</a:t>
            </a:r>
            <a:r>
              <a:rPr kumimoji="1" lang="en-US" altLang="ja-JP" sz="2800" b="0" i="0" u="none" strike="noStrike" kern="1200" cap="none" spc="0" normalizeH="0" baseline="0" noProof="0" dirty="0">
                <a:ln>
                  <a:noFill/>
                </a:ln>
                <a:solidFill>
                  <a:srgbClr val="FFFFFF"/>
                </a:solidFill>
                <a:effectLst/>
                <a:uLnTx/>
                <a:uFillTx/>
                <a:latin typeface="Arial"/>
                <a:ea typeface="ＭＳ Ｐゴシック"/>
                <a:cs typeface="+mn-cs"/>
              </a:rPr>
              <a:t>BZD</a:t>
            </a:r>
            <a:r>
              <a:rPr kumimoji="1" lang="ja-JP" altLang="en-US" sz="2800" b="0" i="0" u="none" strike="noStrike" kern="1200" cap="none" spc="0" normalizeH="0" baseline="0" noProof="0" dirty="0">
                <a:ln>
                  <a:noFill/>
                </a:ln>
                <a:solidFill>
                  <a:srgbClr val="FFFFFF"/>
                </a:solidFill>
                <a:effectLst/>
                <a:uLnTx/>
                <a:uFillTx/>
                <a:latin typeface="Arial"/>
                <a:ea typeface="ＭＳ Ｐゴシック"/>
                <a:cs typeface="+mn-cs"/>
              </a:rPr>
              <a:t>の使用人口は変化がない．</a:t>
            </a:r>
            <a:endParaRPr kumimoji="1" lang="en-US" altLang="ja-JP" sz="2800" b="0" i="0" u="none" strike="noStrike" kern="1200" cap="none" spc="0" normalizeH="0" baseline="0" noProof="0" dirty="0">
              <a:ln>
                <a:noFill/>
              </a:ln>
              <a:solidFill>
                <a:srgbClr val="FFFFFF"/>
              </a:solidFill>
              <a:effectLst/>
              <a:uLnTx/>
              <a:uFillTx/>
              <a:latin typeface="Arial"/>
              <a:ea typeface="ＭＳ Ｐゴシック"/>
              <a:cs typeface="+mn-cs"/>
            </a:endParaRPr>
          </a:p>
          <a:p>
            <a:pPr marL="0" marR="0" lvl="0" indent="0" algn="r" defTabSz="914400" rtl="0" eaLnBrk="1" fontAlgn="base" latinLnBrk="0" hangingPunct="1">
              <a:lnSpc>
                <a:spcPct val="100000"/>
              </a:lnSpc>
              <a:spcBef>
                <a:spcPct val="20000"/>
              </a:spcBef>
              <a:spcAft>
                <a:spcPct val="0"/>
              </a:spcAft>
              <a:buClrTx/>
              <a:buSzTx/>
              <a:buFontTx/>
              <a:buNone/>
              <a:tabLst/>
              <a:defRPr/>
            </a:pPr>
            <a:r>
              <a:rPr kumimoji="1" lang="ja-JP" altLang="en-US" sz="2000" b="0" i="0" u="none" strike="noStrike" kern="1200" cap="none" spc="0" normalizeH="0" baseline="0" noProof="0" dirty="0">
                <a:ln>
                  <a:noFill/>
                </a:ln>
                <a:solidFill>
                  <a:srgbClr val="FFFFFF"/>
                </a:solidFill>
                <a:effectLst/>
                <a:uLnTx/>
                <a:uFillTx/>
                <a:latin typeface="Arial"/>
                <a:ea typeface="ＭＳ Ｐゴシック"/>
                <a:cs typeface="+mn-cs"/>
              </a:rPr>
              <a:t>（</a:t>
            </a:r>
            <a:r>
              <a:rPr kumimoji="1" lang="en-US" altLang="ja-JP" sz="2000" b="0" i="0" u="none" strike="noStrike" kern="1200" cap="none" spc="0" normalizeH="0" baseline="0" noProof="0" dirty="0">
                <a:ln>
                  <a:noFill/>
                </a:ln>
                <a:solidFill>
                  <a:srgbClr val="FFFFFF"/>
                </a:solidFill>
                <a:effectLst/>
                <a:uLnTx/>
                <a:uFillTx/>
                <a:latin typeface="Arial"/>
                <a:ea typeface="ＭＳ Ｐゴシック"/>
                <a:cs typeface="+mn-cs"/>
              </a:rPr>
              <a:t>Okamoto R, et al. Pharmacology 2013</a:t>
            </a:r>
            <a:r>
              <a:rPr kumimoji="1" lang="ja-JP" altLang="en-US" sz="2000" b="0" i="0" u="none" strike="noStrike" kern="1200" cap="none" spc="0" normalizeH="0" baseline="0" noProof="0" dirty="0">
                <a:ln>
                  <a:noFill/>
                </a:ln>
                <a:solidFill>
                  <a:srgbClr val="FFFFFF"/>
                </a:solidFill>
                <a:effectLst/>
                <a:uLnTx/>
                <a:uFillTx/>
                <a:latin typeface="Arial"/>
                <a:ea typeface="ＭＳ Ｐゴシック"/>
                <a:cs typeface="+mn-cs"/>
              </a:rPr>
              <a:t>）</a:t>
            </a:r>
            <a:endParaRPr kumimoji="1" lang="en-US" altLang="ja-JP" sz="2000" b="0" i="0" u="none" strike="noStrike" kern="1200" cap="none" spc="0" normalizeH="0" baseline="0" noProof="0" dirty="0">
              <a:ln>
                <a:noFill/>
              </a:ln>
              <a:solidFill>
                <a:srgbClr val="FFFFFF"/>
              </a:solidFill>
              <a:effectLst/>
              <a:uLnTx/>
              <a:uFillTx/>
              <a:latin typeface="Arial"/>
              <a:ea typeface="ＭＳ Ｐゴシック"/>
              <a:cs typeface="+mn-cs"/>
            </a:endParaRPr>
          </a:p>
          <a:p>
            <a:pPr marL="0" marR="0" lvl="0" indent="0" algn="r" defTabSz="914400" rtl="0" eaLnBrk="1" fontAlgn="base" latinLnBrk="0" hangingPunct="1">
              <a:lnSpc>
                <a:spcPct val="100000"/>
              </a:lnSpc>
              <a:spcBef>
                <a:spcPct val="20000"/>
              </a:spcBef>
              <a:spcAft>
                <a:spcPct val="0"/>
              </a:spcAft>
              <a:buClrTx/>
              <a:buSzTx/>
              <a:buFontTx/>
              <a:buNone/>
              <a:tabLst/>
              <a:defRPr/>
            </a:pPr>
            <a:r>
              <a:rPr kumimoji="1" lang="ja-JP" altLang="en-US" sz="2000" b="0" i="0" u="none" strike="noStrike" kern="1200" cap="none" spc="0" normalizeH="0" baseline="0" noProof="0" dirty="0">
                <a:ln>
                  <a:noFill/>
                </a:ln>
                <a:solidFill>
                  <a:srgbClr val="FFFFFF"/>
                </a:solidFill>
                <a:effectLst/>
                <a:uLnTx/>
                <a:uFillTx/>
                <a:latin typeface="Arial"/>
                <a:ea typeface="ＭＳ Ｐゴシック"/>
                <a:cs typeface="+mn-cs"/>
              </a:rPr>
              <a:t>（</a:t>
            </a:r>
            <a:r>
              <a:rPr kumimoji="1" lang="en-US" altLang="ja-JP" sz="2000" b="0" i="0" u="none" strike="noStrike" kern="1200" cap="none" spc="0" normalizeH="0" baseline="0" noProof="0" dirty="0" err="1">
                <a:ln>
                  <a:noFill/>
                </a:ln>
                <a:solidFill>
                  <a:srgbClr val="FFFFFF"/>
                </a:solidFill>
                <a:effectLst/>
                <a:uLnTx/>
                <a:uFillTx/>
                <a:latin typeface="Arial"/>
                <a:ea typeface="ＭＳ Ｐゴシック"/>
                <a:cs typeface="+mn-cs"/>
              </a:rPr>
              <a:t>Janhsen</a:t>
            </a:r>
            <a:r>
              <a:rPr kumimoji="1" lang="en-US" altLang="ja-JP" sz="2000" b="0" i="0" u="none" strike="noStrike" kern="1200" cap="none" spc="0" normalizeH="0" baseline="0" noProof="0" dirty="0">
                <a:ln>
                  <a:noFill/>
                </a:ln>
                <a:solidFill>
                  <a:srgbClr val="FFFFFF"/>
                </a:solidFill>
                <a:effectLst/>
                <a:uLnTx/>
                <a:uFillTx/>
                <a:latin typeface="Arial"/>
                <a:ea typeface="ＭＳ Ｐゴシック"/>
                <a:cs typeface="+mn-cs"/>
              </a:rPr>
              <a:t> K, et al., et al. </a:t>
            </a:r>
            <a:r>
              <a:rPr kumimoji="1" lang="en-US" altLang="ja-JP" sz="2000" b="0" i="0" u="none" strike="noStrike" kern="1200" cap="none" spc="0" normalizeH="0" baseline="0" noProof="0" dirty="0" err="1">
                <a:ln>
                  <a:noFill/>
                </a:ln>
                <a:solidFill>
                  <a:srgbClr val="FFFFFF"/>
                </a:solidFill>
                <a:effectLst/>
                <a:uLnTx/>
                <a:uFillTx/>
                <a:latin typeface="Arial"/>
                <a:ea typeface="ＭＳ Ｐゴシック"/>
                <a:cs typeface="+mn-cs"/>
              </a:rPr>
              <a:t>Dtsch</a:t>
            </a:r>
            <a:r>
              <a:rPr kumimoji="1" lang="en-US" altLang="ja-JP" sz="2000" b="0" i="0" u="none" strike="noStrike" kern="1200" cap="none" spc="0" normalizeH="0" baseline="0" noProof="0" dirty="0">
                <a:ln>
                  <a:noFill/>
                </a:ln>
                <a:solidFill>
                  <a:srgbClr val="FFFFFF"/>
                </a:solidFill>
                <a:effectLst/>
                <a:uLnTx/>
                <a:uFillTx/>
                <a:latin typeface="Arial"/>
                <a:ea typeface="ＭＳ Ｐゴシック"/>
                <a:cs typeface="+mn-cs"/>
              </a:rPr>
              <a:t> </a:t>
            </a:r>
            <a:r>
              <a:rPr kumimoji="1" lang="en-US" altLang="ja-JP" sz="2000" b="0" i="0" u="none" strike="noStrike" kern="1200" cap="none" spc="0" normalizeH="0" baseline="0" noProof="0" dirty="0" err="1">
                <a:ln>
                  <a:noFill/>
                </a:ln>
                <a:solidFill>
                  <a:srgbClr val="FFFFFF"/>
                </a:solidFill>
                <a:effectLst/>
                <a:uLnTx/>
                <a:uFillTx/>
                <a:latin typeface="Arial"/>
                <a:ea typeface="ＭＳ Ｐゴシック"/>
                <a:cs typeface="+mn-cs"/>
              </a:rPr>
              <a:t>Arztebl</a:t>
            </a:r>
            <a:r>
              <a:rPr kumimoji="1" lang="en-US" altLang="ja-JP" sz="2000" b="0" i="0" u="none" strike="noStrike" kern="1200" cap="none" spc="0" normalizeH="0" baseline="0" noProof="0" dirty="0">
                <a:ln>
                  <a:noFill/>
                </a:ln>
                <a:solidFill>
                  <a:srgbClr val="FFFFFF"/>
                </a:solidFill>
                <a:effectLst/>
                <a:uLnTx/>
                <a:uFillTx/>
                <a:latin typeface="Arial"/>
                <a:ea typeface="ＭＳ Ｐゴシック"/>
                <a:cs typeface="+mn-cs"/>
              </a:rPr>
              <a:t> Int. 2015 </a:t>
            </a:r>
            <a:r>
              <a:rPr kumimoji="1" lang="ja-JP" altLang="en-US" sz="2000" b="0" i="0" u="none" strike="noStrike" kern="1200" cap="none" spc="0" normalizeH="0" baseline="0" noProof="0" dirty="0">
                <a:ln>
                  <a:noFill/>
                </a:ln>
                <a:solidFill>
                  <a:srgbClr val="FFFFFF"/>
                </a:solidFill>
                <a:effectLst/>
                <a:uLnTx/>
                <a:uFillTx/>
                <a:latin typeface="Arial"/>
                <a:ea typeface="ＭＳ Ｐゴシック"/>
                <a:cs typeface="+mn-cs"/>
              </a:rPr>
              <a:t>）</a:t>
            </a:r>
          </a:p>
          <a:p>
            <a:endParaRPr kumimoji="1" lang="ja-JP" altLang="en-US" dirty="0">
              <a:solidFill>
                <a:schemeClr val="bg1"/>
              </a:solidFill>
            </a:endParaRPr>
          </a:p>
        </p:txBody>
      </p:sp>
    </p:spTree>
    <p:extLst>
      <p:ext uri="{BB962C8B-B14F-4D97-AF65-F5344CB8AC3E}">
        <p14:creationId xmlns:p14="http://schemas.microsoft.com/office/powerpoint/2010/main" val="41119163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D0D5210-D753-410E-A436-6A5110B699B7}"/>
              </a:ext>
            </a:extLst>
          </p:cNvPr>
          <p:cNvSpPr>
            <a:spLocks noGrp="1"/>
          </p:cNvSpPr>
          <p:nvPr>
            <p:ph type="title"/>
          </p:nvPr>
        </p:nvSpPr>
        <p:spPr/>
        <p:txBody>
          <a:bodyPr/>
          <a:lstStyle/>
          <a:p>
            <a:r>
              <a:rPr kumimoji="1" lang="ja-JP" altLang="en-US" sz="3600" b="0" i="0" u="none" strike="noStrike" kern="1200" cap="none" spc="0" normalizeH="0" baseline="0" noProof="0" dirty="0">
                <a:ln>
                  <a:noFill/>
                </a:ln>
                <a:solidFill>
                  <a:srgbClr val="FFFFFF"/>
                </a:solidFill>
                <a:effectLst/>
                <a:uLnTx/>
                <a:uFillTx/>
                <a:latin typeface="Arial"/>
                <a:ea typeface="ＭＳ Ｐゴシック"/>
                <a:cs typeface="+mj-cs"/>
              </a:rPr>
              <a:t>本研究の着眼点と目的</a:t>
            </a:r>
            <a:endParaRPr kumimoji="1" lang="ja-JP" altLang="en-US" dirty="0">
              <a:solidFill>
                <a:schemeClr val="bg1"/>
              </a:solidFill>
            </a:endParaRPr>
          </a:p>
        </p:txBody>
      </p:sp>
      <p:sp>
        <p:nvSpPr>
          <p:cNvPr id="3" name="コンテンツ プレースホルダー 2">
            <a:extLst>
              <a:ext uri="{FF2B5EF4-FFF2-40B4-BE49-F238E27FC236}">
                <a16:creationId xmlns:a16="http://schemas.microsoft.com/office/drawing/2014/main" id="{BA070EB3-002D-4CF9-A957-8004E594A067}"/>
              </a:ext>
            </a:extLst>
          </p:cNvPr>
          <p:cNvSpPr>
            <a:spLocks noGrp="1"/>
          </p:cNvSpPr>
          <p:nvPr>
            <p:ph idx="1"/>
          </p:nvPr>
        </p:nvSpPr>
        <p:spPr/>
        <p:txBody>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1" lang="ja-JP" altLang="en-US" sz="2800" b="0" i="0" u="none" strike="noStrike" kern="1200" cap="none" spc="0" normalizeH="0" baseline="0" noProof="0" dirty="0">
                <a:ln>
                  <a:noFill/>
                </a:ln>
                <a:solidFill>
                  <a:srgbClr val="FFFFFF"/>
                </a:solidFill>
                <a:effectLst/>
                <a:uLnTx/>
                <a:uFillTx/>
                <a:latin typeface="Arial"/>
                <a:ea typeface="ＭＳ Ｐゴシック"/>
                <a:cs typeface="+mn-cs"/>
              </a:rPr>
              <a:t>リラクセーションを地域高齢者に実施した研究では，</a:t>
            </a:r>
            <a:r>
              <a:rPr kumimoji="1" lang="en-US" altLang="ja-JP" sz="2800" b="0" i="0" u="none" strike="noStrike" kern="1200" cap="none" spc="0" normalizeH="0" baseline="0" noProof="0" dirty="0">
                <a:ln>
                  <a:noFill/>
                </a:ln>
                <a:solidFill>
                  <a:srgbClr val="FFFFFF"/>
                </a:solidFill>
                <a:effectLst/>
                <a:uLnTx/>
                <a:uFillTx/>
                <a:latin typeface="Arial"/>
                <a:ea typeface="ＭＳ Ｐゴシック"/>
                <a:cs typeface="+mn-cs"/>
              </a:rPr>
              <a:t>BZD</a:t>
            </a:r>
            <a:r>
              <a:rPr kumimoji="1" lang="ja-JP" altLang="en-US" sz="2800" b="0" i="0" u="none" strike="noStrike" kern="1200" cap="none" spc="0" normalizeH="0" baseline="0" noProof="0" dirty="0">
                <a:ln>
                  <a:noFill/>
                </a:ln>
                <a:solidFill>
                  <a:srgbClr val="FFFFFF"/>
                </a:solidFill>
                <a:effectLst/>
                <a:uLnTx/>
                <a:uFillTx/>
                <a:latin typeface="Arial"/>
                <a:ea typeface="ＭＳ Ｐゴシック"/>
                <a:cs typeface="+mn-cs"/>
              </a:rPr>
              <a:t>の使用量の減少が報告された．しかし，</a:t>
            </a:r>
            <a:r>
              <a:rPr kumimoji="1" lang="en-US" altLang="ja-JP" sz="2800" b="0" i="0" u="none" strike="noStrike" kern="1200" cap="none" spc="0" normalizeH="0" baseline="0" noProof="0" dirty="0">
                <a:ln>
                  <a:noFill/>
                </a:ln>
                <a:solidFill>
                  <a:srgbClr val="FFFFFF"/>
                </a:solidFill>
                <a:effectLst/>
                <a:uLnTx/>
                <a:uFillTx/>
                <a:latin typeface="Arial"/>
                <a:ea typeface="ＭＳ Ｐゴシック"/>
                <a:cs typeface="+mn-cs"/>
              </a:rPr>
              <a:t>MUS</a:t>
            </a:r>
            <a:r>
              <a:rPr kumimoji="1" lang="ja-JP" altLang="en-US" sz="2800" b="0" i="0" u="none" strike="noStrike" kern="1200" cap="none" spc="0" normalizeH="0" baseline="0" noProof="0" dirty="0">
                <a:ln>
                  <a:noFill/>
                </a:ln>
                <a:solidFill>
                  <a:srgbClr val="FFFFFF"/>
                </a:solidFill>
                <a:effectLst/>
                <a:uLnTx/>
                <a:uFillTx/>
                <a:latin typeface="Arial"/>
                <a:ea typeface="ＭＳ Ｐゴシック"/>
                <a:cs typeface="+mn-cs"/>
              </a:rPr>
              <a:t>に対する　　リラクセーションの効果は不明．</a:t>
            </a:r>
            <a:r>
              <a:rPr kumimoji="1" lang="en-US" altLang="ja-JP" sz="2800" b="0" i="0" u="none" strike="noStrike" kern="1200" cap="none" spc="0" normalizeH="0" baseline="0" noProof="0" dirty="0">
                <a:ln>
                  <a:noFill/>
                </a:ln>
                <a:solidFill>
                  <a:srgbClr val="FFFFFF"/>
                </a:solidFill>
                <a:effectLst/>
                <a:uLnTx/>
                <a:uFillTx/>
                <a:latin typeface="Arial"/>
                <a:ea typeface="ＭＳ Ｐゴシック"/>
                <a:cs typeface="+mn-cs"/>
              </a:rPr>
              <a:t> </a:t>
            </a:r>
            <a:endParaRPr kumimoji="1" lang="en-US" altLang="ja-JP" sz="2000" b="0" i="0" u="none" strike="noStrike" kern="1200" cap="none" spc="0" normalizeH="0" baseline="0" noProof="0" dirty="0">
              <a:ln>
                <a:noFill/>
              </a:ln>
              <a:solidFill>
                <a:srgbClr val="FFFFFF"/>
              </a:solidFill>
              <a:effectLst/>
              <a:uLnTx/>
              <a:uFillTx/>
              <a:latin typeface="Arial"/>
              <a:ea typeface="ＭＳ Ｐゴシック"/>
              <a:cs typeface="+mn-cs"/>
            </a:endParaRPr>
          </a:p>
          <a:p>
            <a:pPr marL="0" marR="0" lvl="0" indent="0" algn="r" defTabSz="914400" rtl="0" eaLnBrk="1" fontAlgn="base" latinLnBrk="0" hangingPunct="1">
              <a:lnSpc>
                <a:spcPct val="100000"/>
              </a:lnSpc>
              <a:spcBef>
                <a:spcPct val="20000"/>
              </a:spcBef>
              <a:spcAft>
                <a:spcPct val="0"/>
              </a:spcAft>
              <a:buClrTx/>
              <a:buSzTx/>
              <a:buFontTx/>
              <a:buNone/>
              <a:tabLst/>
              <a:defRPr/>
            </a:pPr>
            <a:r>
              <a:rPr kumimoji="1" lang="ja-JP" altLang="en-US" sz="2000" b="0" i="0" u="none" strike="noStrike" kern="1200" cap="none" spc="0" normalizeH="0" baseline="0" noProof="0" dirty="0">
                <a:ln>
                  <a:noFill/>
                </a:ln>
                <a:solidFill>
                  <a:srgbClr val="FFFFFF"/>
                </a:solidFill>
                <a:effectLst/>
                <a:uLnTx/>
                <a:uFillTx/>
                <a:latin typeface="Arial"/>
                <a:ea typeface="ＭＳ Ｐゴシック"/>
                <a:cs typeface="+mn-cs"/>
              </a:rPr>
              <a:t>（</a:t>
            </a:r>
            <a:r>
              <a:rPr kumimoji="1" lang="en-US" altLang="ja-JP" sz="2000" b="0" i="0" u="none" strike="noStrike" kern="1200" cap="none" spc="0" normalizeH="0" baseline="0" noProof="0" dirty="0" err="1">
                <a:ln>
                  <a:noFill/>
                </a:ln>
                <a:solidFill>
                  <a:srgbClr val="FFFFFF"/>
                </a:solidFill>
                <a:effectLst/>
                <a:uLnTx/>
                <a:uFillTx/>
                <a:latin typeface="Arial"/>
                <a:ea typeface="ＭＳ Ｐゴシック"/>
                <a:cs typeface="+mn-cs"/>
              </a:rPr>
              <a:t>Glibert</a:t>
            </a:r>
            <a:r>
              <a:rPr kumimoji="1" lang="en-US" altLang="ja-JP" sz="2000" b="0" i="0" u="none" strike="noStrike" kern="1200" cap="none" spc="0" normalizeH="0" baseline="0" noProof="0" dirty="0">
                <a:ln>
                  <a:noFill/>
                </a:ln>
                <a:solidFill>
                  <a:srgbClr val="FFFFFF"/>
                </a:solidFill>
                <a:effectLst/>
                <a:uLnTx/>
                <a:uFillTx/>
                <a:latin typeface="Arial"/>
                <a:ea typeface="ＭＳ Ｐゴシック"/>
                <a:cs typeface="+mn-cs"/>
              </a:rPr>
              <a:t> A., et al. </a:t>
            </a:r>
            <a:r>
              <a:rPr kumimoji="1" lang="pl-PL" altLang="ja-JP" sz="2000" b="0" i="0" u="none" strike="noStrike" kern="1200" cap="none" spc="0" normalizeH="0" baseline="0" noProof="0" dirty="0">
                <a:ln>
                  <a:noFill/>
                </a:ln>
                <a:solidFill>
                  <a:srgbClr val="FFFFFF"/>
                </a:solidFill>
                <a:effectLst/>
                <a:uLnTx/>
                <a:uFillTx/>
                <a:latin typeface="Arial"/>
                <a:ea typeface="ＭＳ Ｐゴシック"/>
                <a:cs typeface="+mn-cs"/>
              </a:rPr>
              <a:t>Aust N Z J Med</a:t>
            </a:r>
            <a:r>
              <a:rPr kumimoji="1" lang="en-US" altLang="ja-JP" sz="2000" b="0" i="0" u="none" strike="noStrike" kern="1200" cap="none" spc="0" normalizeH="0" baseline="0" noProof="0" dirty="0">
                <a:ln>
                  <a:noFill/>
                </a:ln>
                <a:solidFill>
                  <a:srgbClr val="FFFFFF"/>
                </a:solidFill>
                <a:effectLst/>
                <a:uLnTx/>
                <a:uFillTx/>
                <a:latin typeface="Arial"/>
                <a:ea typeface="ＭＳ Ｐゴシック"/>
                <a:cs typeface="+mn-cs"/>
              </a:rPr>
              <a:t>.</a:t>
            </a:r>
            <a:r>
              <a:rPr kumimoji="1" lang="pl-PL" altLang="ja-JP" sz="2000" b="0" i="0" u="none" strike="noStrike" kern="1200" cap="none" spc="0" normalizeH="0" baseline="0" noProof="0" dirty="0">
                <a:ln>
                  <a:noFill/>
                </a:ln>
                <a:solidFill>
                  <a:srgbClr val="FFFFFF"/>
                </a:solidFill>
                <a:effectLst/>
                <a:uLnTx/>
                <a:uFillTx/>
                <a:latin typeface="Arial"/>
                <a:ea typeface="ＭＳ Ｐゴシック"/>
                <a:cs typeface="+mn-cs"/>
              </a:rPr>
              <a:t> 1993</a:t>
            </a:r>
            <a:r>
              <a:rPr kumimoji="1" lang="ja-JP" altLang="en-US" sz="2000" b="0" i="0" u="none" strike="noStrike" kern="1200" cap="none" spc="0" normalizeH="0" baseline="0" noProof="0" dirty="0">
                <a:ln>
                  <a:noFill/>
                </a:ln>
                <a:solidFill>
                  <a:srgbClr val="FFFFFF"/>
                </a:solidFill>
                <a:effectLst/>
                <a:uLnTx/>
                <a:uFillTx/>
                <a:latin typeface="Arial"/>
                <a:ea typeface="ＭＳ Ｐゴシック"/>
                <a:cs typeface="+mn-cs"/>
              </a:rPr>
              <a:t>）</a:t>
            </a:r>
            <a:endParaRPr kumimoji="1" lang="en-US" altLang="ja-JP" sz="2000" b="0" i="0" u="none" strike="noStrike" kern="1200" cap="none" spc="0" normalizeH="0" baseline="0" noProof="0" dirty="0">
              <a:ln>
                <a:noFill/>
              </a:ln>
              <a:solidFill>
                <a:srgbClr val="FFFFFF"/>
              </a:solidFill>
              <a:effectLst/>
              <a:uLnTx/>
              <a:uFillTx/>
              <a:latin typeface="Arial"/>
              <a:ea typeface="ＭＳ Ｐゴシック"/>
              <a:cs typeface="+mn-cs"/>
            </a:endParaRPr>
          </a:p>
          <a:p>
            <a:pPr marL="0" marR="0" lvl="0" indent="0" algn="r" defTabSz="914400" rtl="0" eaLnBrk="1" fontAlgn="base" latinLnBrk="0" hangingPunct="1">
              <a:lnSpc>
                <a:spcPct val="100000"/>
              </a:lnSpc>
              <a:spcBef>
                <a:spcPct val="20000"/>
              </a:spcBef>
              <a:spcAft>
                <a:spcPct val="0"/>
              </a:spcAft>
              <a:buClrTx/>
              <a:buSzTx/>
              <a:buFontTx/>
              <a:buNone/>
              <a:tabLst/>
              <a:defRPr/>
            </a:pPr>
            <a:endParaRPr kumimoji="1" lang="en-US" altLang="ja-JP" sz="2000" b="0" i="0" u="none" strike="noStrike" kern="1200" cap="none" spc="0" normalizeH="0" baseline="0" noProof="0" dirty="0">
              <a:ln>
                <a:noFill/>
              </a:ln>
              <a:solidFill>
                <a:srgbClr val="FFFFFF"/>
              </a:solidFill>
              <a:effectLst/>
              <a:uLnTx/>
              <a:uFillTx/>
              <a:latin typeface="Arial"/>
              <a:ea typeface="ＭＳ Ｐゴシック"/>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1" lang="en-US" altLang="ja-JP" sz="2800" b="0" i="0" u="none" strike="noStrike" kern="1200" cap="none" spc="0" normalizeH="0" baseline="0" noProof="0" dirty="0">
                <a:ln>
                  <a:noFill/>
                </a:ln>
                <a:solidFill>
                  <a:srgbClr val="FFFFFF"/>
                </a:solidFill>
                <a:effectLst/>
                <a:uLnTx/>
                <a:uFillTx/>
                <a:latin typeface="Arial"/>
                <a:ea typeface="ＭＳ Ｐゴシック"/>
                <a:cs typeface="+mn-cs"/>
              </a:rPr>
              <a:t>BZD</a:t>
            </a:r>
            <a:r>
              <a:rPr kumimoji="1" lang="ja-JP" altLang="en-US" sz="2800" b="0" i="0" u="none" strike="noStrike" kern="1200" cap="none" spc="0" normalizeH="0" baseline="0" noProof="0" dirty="0">
                <a:ln>
                  <a:noFill/>
                </a:ln>
                <a:solidFill>
                  <a:srgbClr val="FFFFFF"/>
                </a:solidFill>
                <a:effectLst/>
                <a:uLnTx/>
                <a:uFillTx/>
                <a:latin typeface="Arial"/>
                <a:ea typeface="ＭＳ Ｐゴシック"/>
                <a:cs typeface="+mn-cs"/>
              </a:rPr>
              <a:t>を使用している</a:t>
            </a:r>
            <a:r>
              <a:rPr kumimoji="1" lang="en-US" altLang="ja-JP" sz="2800" b="0" i="0" u="none" strike="noStrike" kern="1200" cap="none" spc="0" normalizeH="0" baseline="0" noProof="0" dirty="0">
                <a:ln>
                  <a:noFill/>
                </a:ln>
                <a:solidFill>
                  <a:srgbClr val="FFFFFF"/>
                </a:solidFill>
                <a:effectLst/>
                <a:uLnTx/>
                <a:uFillTx/>
                <a:latin typeface="Arial"/>
                <a:ea typeface="ＭＳ Ｐゴシック"/>
                <a:cs typeface="+mn-cs"/>
              </a:rPr>
              <a:t>MUS</a:t>
            </a:r>
            <a:r>
              <a:rPr kumimoji="1" lang="ja-JP" altLang="en-US" sz="2800" b="0" i="0" u="none" strike="noStrike" kern="1200" cap="none" spc="0" normalizeH="0" baseline="0" noProof="0" dirty="0">
                <a:ln>
                  <a:noFill/>
                </a:ln>
                <a:solidFill>
                  <a:srgbClr val="FFFFFF"/>
                </a:solidFill>
                <a:effectLst/>
                <a:uLnTx/>
                <a:uFillTx/>
                <a:latin typeface="Arial"/>
                <a:ea typeface="ＭＳ Ｐゴシック"/>
                <a:cs typeface="+mn-cs"/>
              </a:rPr>
              <a:t>症例について，リラクセーションの導入による効果の解明と，</a:t>
            </a:r>
            <a:r>
              <a:rPr kumimoji="1" lang="en-US" altLang="ja-JP" sz="2800" b="0" i="0" u="none" strike="noStrike" kern="1200" cap="none" spc="0" normalizeH="0" baseline="0" noProof="0" dirty="0">
                <a:ln>
                  <a:noFill/>
                </a:ln>
                <a:solidFill>
                  <a:srgbClr val="FFFFFF"/>
                </a:solidFill>
                <a:effectLst/>
                <a:uLnTx/>
                <a:uFillTx/>
                <a:latin typeface="Arial"/>
                <a:ea typeface="ＭＳ Ｐゴシック"/>
                <a:cs typeface="+mn-cs"/>
              </a:rPr>
              <a:t>BZD</a:t>
            </a:r>
            <a:r>
              <a:rPr kumimoji="1" lang="ja-JP" altLang="en-US" sz="2800" b="0" i="0" u="none" strike="noStrike" kern="1200" cap="none" spc="0" normalizeH="0" baseline="0" noProof="0" dirty="0">
                <a:ln>
                  <a:noFill/>
                </a:ln>
                <a:solidFill>
                  <a:srgbClr val="FFFFFF"/>
                </a:solidFill>
                <a:effectLst/>
                <a:uLnTx/>
                <a:uFillTx/>
                <a:latin typeface="Arial"/>
                <a:ea typeface="ＭＳ Ｐゴシック"/>
                <a:cs typeface="+mn-cs"/>
              </a:rPr>
              <a:t>依存に関連する因子がどのように影響するのかについて検討する．</a:t>
            </a:r>
          </a:p>
          <a:p>
            <a:endParaRPr kumimoji="1" lang="ja-JP" altLang="en-US" dirty="0">
              <a:solidFill>
                <a:schemeClr val="bg1"/>
              </a:solidFill>
            </a:endParaRPr>
          </a:p>
        </p:txBody>
      </p:sp>
    </p:spTree>
    <p:extLst>
      <p:ext uri="{BB962C8B-B14F-4D97-AF65-F5344CB8AC3E}">
        <p14:creationId xmlns:p14="http://schemas.microsoft.com/office/powerpoint/2010/main" val="33016884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D0D5210-D753-410E-A436-6A5110B699B7}"/>
              </a:ext>
            </a:extLst>
          </p:cNvPr>
          <p:cNvSpPr>
            <a:spLocks noGrp="1"/>
          </p:cNvSpPr>
          <p:nvPr>
            <p:ph type="title"/>
          </p:nvPr>
        </p:nvSpPr>
        <p:spPr/>
        <p:txBody>
          <a:bodyPr/>
          <a:lstStyle/>
          <a:p>
            <a:r>
              <a:rPr kumimoji="1" lang="ja-JP" altLang="en-US" sz="3600" b="0" i="0" u="none" strike="noStrike" kern="1200" cap="none" spc="0" normalizeH="0" baseline="0" noProof="0" dirty="0">
                <a:ln>
                  <a:noFill/>
                </a:ln>
                <a:solidFill>
                  <a:srgbClr val="FFFFFF"/>
                </a:solidFill>
                <a:effectLst/>
                <a:uLnTx/>
                <a:uFillTx/>
                <a:latin typeface="Arial"/>
                <a:ea typeface="ＭＳ Ｐゴシック"/>
                <a:cs typeface="+mj-cs"/>
              </a:rPr>
              <a:t>研究方法</a:t>
            </a:r>
            <a:endParaRPr kumimoji="1" lang="ja-JP" altLang="en-US" dirty="0">
              <a:solidFill>
                <a:schemeClr val="bg1"/>
              </a:solidFill>
            </a:endParaRPr>
          </a:p>
        </p:txBody>
      </p:sp>
      <p:sp>
        <p:nvSpPr>
          <p:cNvPr id="3" name="コンテンツ プレースホルダー 2">
            <a:extLst>
              <a:ext uri="{FF2B5EF4-FFF2-40B4-BE49-F238E27FC236}">
                <a16:creationId xmlns:a16="http://schemas.microsoft.com/office/drawing/2014/main" id="{BA070EB3-002D-4CF9-A957-8004E594A067}"/>
              </a:ext>
            </a:extLst>
          </p:cNvPr>
          <p:cNvSpPr>
            <a:spLocks noGrp="1"/>
          </p:cNvSpPr>
          <p:nvPr>
            <p:ph idx="1"/>
          </p:nvPr>
        </p:nvSpPr>
        <p:spPr>
          <a:xfrm>
            <a:off x="802005" y="2184365"/>
            <a:ext cx="9089390" cy="4908634"/>
          </a:xfrm>
        </p:spPr>
        <p:txBody>
          <a:bodyPr/>
          <a:lstStyle/>
          <a:p>
            <a:r>
              <a:rPr kumimoji="1" lang="ja-JP" altLang="en-US" sz="2600" dirty="0">
                <a:solidFill>
                  <a:schemeClr val="bg1"/>
                </a:solidFill>
              </a:rPr>
              <a:t>対象：</a:t>
            </a:r>
            <a:r>
              <a:rPr kumimoji="1" lang="en-US" altLang="ja-JP" sz="2600" dirty="0">
                <a:solidFill>
                  <a:schemeClr val="bg1"/>
                </a:solidFill>
              </a:rPr>
              <a:t>2010</a:t>
            </a:r>
            <a:r>
              <a:rPr kumimoji="1" lang="ja-JP" altLang="en-US" sz="2600" dirty="0">
                <a:solidFill>
                  <a:schemeClr val="bg1"/>
                </a:solidFill>
              </a:rPr>
              <a:t>年</a:t>
            </a:r>
            <a:r>
              <a:rPr kumimoji="1" lang="en-US" altLang="ja-JP" sz="2600" dirty="0">
                <a:solidFill>
                  <a:schemeClr val="bg1"/>
                </a:solidFill>
              </a:rPr>
              <a:t>5</a:t>
            </a:r>
            <a:r>
              <a:rPr kumimoji="1" lang="ja-JP" altLang="en-US" sz="2600" dirty="0">
                <a:solidFill>
                  <a:schemeClr val="bg1"/>
                </a:solidFill>
              </a:rPr>
              <a:t>月から</a:t>
            </a:r>
            <a:r>
              <a:rPr kumimoji="1" lang="en-US" altLang="ja-JP" sz="2600" dirty="0">
                <a:solidFill>
                  <a:schemeClr val="bg1"/>
                </a:solidFill>
              </a:rPr>
              <a:t>2018</a:t>
            </a:r>
            <a:r>
              <a:rPr kumimoji="1" lang="ja-JP" altLang="en-US" sz="2600" dirty="0">
                <a:solidFill>
                  <a:schemeClr val="bg1"/>
                </a:solidFill>
              </a:rPr>
              <a:t>年</a:t>
            </a:r>
            <a:r>
              <a:rPr kumimoji="1" lang="en-US" altLang="ja-JP" sz="2600" dirty="0">
                <a:solidFill>
                  <a:schemeClr val="bg1"/>
                </a:solidFill>
              </a:rPr>
              <a:t>9</a:t>
            </a:r>
            <a:r>
              <a:rPr kumimoji="1" lang="ja-JP" altLang="en-US" sz="2600" dirty="0">
                <a:solidFill>
                  <a:schemeClr val="bg1"/>
                </a:solidFill>
              </a:rPr>
              <a:t>月に加療を行った</a:t>
            </a:r>
            <a:r>
              <a:rPr kumimoji="1" lang="en-US" altLang="ja-JP" sz="2600" dirty="0">
                <a:solidFill>
                  <a:schemeClr val="bg1"/>
                </a:solidFill>
              </a:rPr>
              <a:t>MUS</a:t>
            </a:r>
            <a:r>
              <a:rPr kumimoji="1" lang="ja-JP" altLang="en-US" sz="2600" dirty="0">
                <a:solidFill>
                  <a:schemeClr val="bg1"/>
                </a:solidFill>
              </a:rPr>
              <a:t>の症例のうち，</a:t>
            </a:r>
            <a:r>
              <a:rPr kumimoji="1" lang="en-US" altLang="ja-JP" sz="2600" dirty="0">
                <a:solidFill>
                  <a:schemeClr val="bg1"/>
                </a:solidFill>
              </a:rPr>
              <a:t>BZD</a:t>
            </a:r>
            <a:r>
              <a:rPr kumimoji="1" lang="ja-JP" altLang="en-US" sz="2600" dirty="0">
                <a:solidFill>
                  <a:schemeClr val="bg1"/>
                </a:solidFill>
              </a:rPr>
              <a:t>を導入した</a:t>
            </a:r>
            <a:r>
              <a:rPr kumimoji="1" lang="en-US" altLang="ja-JP" sz="2600" dirty="0">
                <a:solidFill>
                  <a:schemeClr val="bg1"/>
                </a:solidFill>
              </a:rPr>
              <a:t>223</a:t>
            </a:r>
            <a:r>
              <a:rPr kumimoji="1" lang="ja-JP" altLang="en-US" sz="2600" dirty="0">
                <a:solidFill>
                  <a:schemeClr val="bg1"/>
                </a:solidFill>
              </a:rPr>
              <a:t>名．</a:t>
            </a:r>
            <a:endParaRPr kumimoji="1" lang="en-US" altLang="ja-JP" sz="2600" dirty="0">
              <a:solidFill>
                <a:schemeClr val="bg1"/>
              </a:solidFill>
            </a:endParaRPr>
          </a:p>
          <a:p>
            <a:endParaRPr kumimoji="1" lang="en-US" altLang="ja-JP" sz="2600" dirty="0">
              <a:solidFill>
                <a:schemeClr val="bg1"/>
              </a:solidFill>
            </a:endParaRPr>
          </a:p>
          <a:p>
            <a:r>
              <a:rPr kumimoji="1" lang="ja-JP" altLang="en-US" sz="2600" dirty="0">
                <a:solidFill>
                  <a:schemeClr val="bg1"/>
                </a:solidFill>
              </a:rPr>
              <a:t>リラクセーション群と対照群に分け，リラクセーション群と背景要因をマッチドペア法で一致，</a:t>
            </a:r>
            <a:r>
              <a:rPr kumimoji="1" lang="en-US" altLang="ja-JP" sz="2600" dirty="0">
                <a:solidFill>
                  <a:schemeClr val="bg1"/>
                </a:solidFill>
              </a:rPr>
              <a:t>1</a:t>
            </a:r>
            <a:r>
              <a:rPr kumimoji="1" lang="ja-JP" altLang="en-US" sz="2600" dirty="0">
                <a:solidFill>
                  <a:schemeClr val="bg1"/>
                </a:solidFill>
              </a:rPr>
              <a:t>：</a:t>
            </a:r>
            <a:r>
              <a:rPr kumimoji="1" lang="en-US" altLang="ja-JP" sz="2600" dirty="0">
                <a:solidFill>
                  <a:schemeClr val="bg1"/>
                </a:solidFill>
              </a:rPr>
              <a:t>2</a:t>
            </a:r>
            <a:r>
              <a:rPr kumimoji="1" lang="ja-JP" altLang="en-US" sz="2600" dirty="0">
                <a:solidFill>
                  <a:schemeClr val="bg1"/>
                </a:solidFill>
              </a:rPr>
              <a:t>で割り付け，臨床効果（自覚症状）と</a:t>
            </a:r>
            <a:r>
              <a:rPr kumimoji="1" lang="en-US" altLang="ja-JP" sz="2600" dirty="0">
                <a:solidFill>
                  <a:schemeClr val="bg1"/>
                </a:solidFill>
              </a:rPr>
              <a:t>BZD</a:t>
            </a:r>
            <a:r>
              <a:rPr kumimoji="1" lang="ja-JP" altLang="en-US" sz="2600" dirty="0">
                <a:solidFill>
                  <a:schemeClr val="bg1"/>
                </a:solidFill>
              </a:rPr>
              <a:t>の使用変化について比較．</a:t>
            </a:r>
            <a:endParaRPr kumimoji="1" lang="en-US" altLang="ja-JP" sz="2600" dirty="0">
              <a:solidFill>
                <a:schemeClr val="bg1"/>
              </a:solidFill>
            </a:endParaRPr>
          </a:p>
          <a:p>
            <a:endParaRPr kumimoji="1" lang="ja-JP" altLang="en-US" sz="2600" dirty="0">
              <a:solidFill>
                <a:schemeClr val="bg1"/>
              </a:solidFill>
            </a:endParaRPr>
          </a:p>
          <a:p>
            <a:r>
              <a:rPr kumimoji="1" lang="en-US" altLang="ja-JP" sz="2600" dirty="0">
                <a:solidFill>
                  <a:schemeClr val="bg1"/>
                </a:solidFill>
              </a:rPr>
              <a:t>BZD</a:t>
            </a:r>
            <a:r>
              <a:rPr kumimoji="1" lang="ja-JP" altLang="en-US" sz="2600" dirty="0">
                <a:solidFill>
                  <a:schemeClr val="bg1"/>
                </a:solidFill>
              </a:rPr>
              <a:t>減量に</a:t>
            </a:r>
            <a:r>
              <a:rPr lang="ja-JP" altLang="en-US" sz="2600" dirty="0">
                <a:solidFill>
                  <a:schemeClr val="bg1"/>
                </a:solidFill>
              </a:rPr>
              <a:t>ついて，リラクセーション群における</a:t>
            </a:r>
            <a:r>
              <a:rPr kumimoji="1" lang="en-US" altLang="ja-JP" sz="2600" dirty="0">
                <a:solidFill>
                  <a:schemeClr val="bg1"/>
                </a:solidFill>
              </a:rPr>
              <a:t>BZD</a:t>
            </a:r>
            <a:r>
              <a:rPr kumimoji="1" lang="ja-JP" altLang="en-US" sz="2600" dirty="0">
                <a:solidFill>
                  <a:schemeClr val="bg1"/>
                </a:solidFill>
              </a:rPr>
              <a:t>依存関連因子の影響をロジスティック回帰分析で評価．</a:t>
            </a:r>
          </a:p>
          <a:p>
            <a:pPr marL="0" indent="0">
              <a:buNone/>
            </a:pPr>
            <a:endParaRPr kumimoji="1" lang="en-US" altLang="ja-JP" sz="2000" dirty="0">
              <a:solidFill>
                <a:schemeClr val="bg1"/>
              </a:solidFill>
            </a:endParaRPr>
          </a:p>
          <a:p>
            <a:pPr marL="0" indent="0">
              <a:buNone/>
            </a:pPr>
            <a:r>
              <a:rPr kumimoji="1" lang="ja-JP" altLang="en-US" sz="2000" dirty="0">
                <a:solidFill>
                  <a:schemeClr val="bg1"/>
                </a:solidFill>
              </a:rPr>
              <a:t>*</a:t>
            </a:r>
            <a:r>
              <a:rPr kumimoji="1" lang="en-US" altLang="ja-JP" sz="2000" dirty="0">
                <a:solidFill>
                  <a:schemeClr val="bg1"/>
                </a:solidFill>
              </a:rPr>
              <a:t>BZD</a:t>
            </a:r>
            <a:r>
              <a:rPr kumimoji="1" lang="ja-JP" altLang="en-US" sz="2000" dirty="0">
                <a:solidFill>
                  <a:schemeClr val="bg1"/>
                </a:solidFill>
              </a:rPr>
              <a:t>依存関連因子：使用容量，長期使用歴（</a:t>
            </a:r>
            <a:r>
              <a:rPr kumimoji="1" lang="en-US" altLang="ja-JP" sz="2000" dirty="0">
                <a:solidFill>
                  <a:schemeClr val="bg1"/>
                </a:solidFill>
              </a:rPr>
              <a:t>6</a:t>
            </a:r>
            <a:r>
              <a:rPr kumimoji="1" lang="ja-JP" altLang="en-US" sz="2000" dirty="0">
                <a:solidFill>
                  <a:schemeClr val="bg1"/>
                </a:solidFill>
              </a:rPr>
              <a:t>か月以上），抗うつ薬併用，</a:t>
            </a:r>
            <a:endParaRPr kumimoji="1" lang="en-US" altLang="ja-JP" sz="2000" dirty="0">
              <a:solidFill>
                <a:schemeClr val="bg1"/>
              </a:solidFill>
            </a:endParaRPr>
          </a:p>
          <a:p>
            <a:pPr marL="0" indent="0">
              <a:buNone/>
            </a:pPr>
            <a:r>
              <a:rPr kumimoji="1" lang="ja-JP" altLang="en-US" sz="2000" dirty="0">
                <a:solidFill>
                  <a:schemeClr val="bg1"/>
                </a:solidFill>
              </a:rPr>
              <a:t>短時間作用型（半減期が</a:t>
            </a:r>
            <a:r>
              <a:rPr kumimoji="1" lang="en-US" altLang="ja-JP" sz="2000" dirty="0">
                <a:solidFill>
                  <a:schemeClr val="bg1"/>
                </a:solidFill>
              </a:rPr>
              <a:t>24</a:t>
            </a:r>
            <a:r>
              <a:rPr kumimoji="1" lang="ja-JP" altLang="en-US" sz="2000" dirty="0">
                <a:solidFill>
                  <a:schemeClr val="bg1"/>
                </a:solidFill>
              </a:rPr>
              <a:t>時間未満）</a:t>
            </a:r>
          </a:p>
          <a:p>
            <a:endParaRPr kumimoji="1" lang="ja-JP" altLang="en-US" dirty="0">
              <a:solidFill>
                <a:schemeClr val="bg1"/>
              </a:solidFill>
            </a:endParaRPr>
          </a:p>
        </p:txBody>
      </p:sp>
    </p:spTree>
    <p:extLst>
      <p:ext uri="{BB962C8B-B14F-4D97-AF65-F5344CB8AC3E}">
        <p14:creationId xmlns:p14="http://schemas.microsoft.com/office/powerpoint/2010/main" val="13911539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D0D5210-D753-410E-A436-6A5110B699B7}"/>
              </a:ext>
            </a:extLst>
          </p:cNvPr>
          <p:cNvSpPr>
            <a:spLocks noGrp="1"/>
          </p:cNvSpPr>
          <p:nvPr>
            <p:ph type="title"/>
          </p:nvPr>
        </p:nvSpPr>
        <p:spPr/>
        <p:txBody>
          <a:bodyPr/>
          <a:lstStyle/>
          <a:p>
            <a:r>
              <a:rPr kumimoji="1" lang="ja-JP" altLang="en-US" sz="3600" b="0" i="0" u="none" strike="noStrike" kern="1200" cap="none" spc="0" normalizeH="0" baseline="0" noProof="0" dirty="0">
                <a:ln>
                  <a:noFill/>
                </a:ln>
                <a:solidFill>
                  <a:srgbClr val="FFFFFF"/>
                </a:solidFill>
                <a:effectLst/>
                <a:uLnTx/>
                <a:uFillTx/>
                <a:latin typeface="Arial"/>
                <a:ea typeface="ＭＳ Ｐゴシック"/>
                <a:cs typeface="+mj-cs"/>
              </a:rPr>
              <a:t>リラクセーション</a:t>
            </a:r>
            <a:endParaRPr kumimoji="1" lang="ja-JP" altLang="en-US" dirty="0">
              <a:solidFill>
                <a:schemeClr val="bg1"/>
              </a:solidFill>
            </a:endParaRPr>
          </a:p>
        </p:txBody>
      </p:sp>
      <p:sp>
        <p:nvSpPr>
          <p:cNvPr id="3" name="コンテンツ プレースホルダー 2">
            <a:extLst>
              <a:ext uri="{FF2B5EF4-FFF2-40B4-BE49-F238E27FC236}">
                <a16:creationId xmlns:a16="http://schemas.microsoft.com/office/drawing/2014/main" id="{BA070EB3-002D-4CF9-A957-8004E594A067}"/>
              </a:ext>
            </a:extLst>
          </p:cNvPr>
          <p:cNvSpPr>
            <a:spLocks noGrp="1"/>
          </p:cNvSpPr>
          <p:nvPr>
            <p:ph idx="1"/>
          </p:nvPr>
        </p:nvSpPr>
        <p:spPr>
          <a:xfrm>
            <a:off x="802005" y="2184365"/>
            <a:ext cx="9089390" cy="5124658"/>
          </a:xfrm>
        </p:spPr>
        <p:txBody>
          <a:bodyPr/>
          <a:lstStyle/>
          <a:p>
            <a:r>
              <a:rPr kumimoji="1" lang="ja-JP" altLang="en-US" sz="2800" dirty="0">
                <a:solidFill>
                  <a:schemeClr val="bg1"/>
                </a:solidFill>
              </a:rPr>
              <a:t>自律訓練法，漸進的筋弛緩法，バイオフィードバック法による</a:t>
            </a:r>
            <a:r>
              <a:rPr kumimoji="1" lang="en-US" altLang="ja-JP" sz="2800" dirty="0">
                <a:solidFill>
                  <a:schemeClr val="bg1"/>
                </a:solidFill>
              </a:rPr>
              <a:t>10</a:t>
            </a:r>
            <a:r>
              <a:rPr kumimoji="1" lang="ja-JP" altLang="en-US" sz="2800" dirty="0">
                <a:solidFill>
                  <a:schemeClr val="bg1"/>
                </a:solidFill>
              </a:rPr>
              <a:t>週間の</a:t>
            </a:r>
            <a:r>
              <a:rPr lang="ja-JP" altLang="en-US" sz="2800" dirty="0">
                <a:solidFill>
                  <a:schemeClr val="bg1"/>
                </a:solidFill>
              </a:rPr>
              <a:t>プログラムを外来で個別に実施．</a:t>
            </a:r>
            <a:endParaRPr kumimoji="1" lang="en-US" altLang="ja-JP" sz="2800" dirty="0">
              <a:solidFill>
                <a:schemeClr val="bg1"/>
              </a:solidFill>
            </a:endParaRPr>
          </a:p>
          <a:p>
            <a:endParaRPr kumimoji="1" lang="en-US" altLang="ja-JP" sz="2800" dirty="0">
              <a:solidFill>
                <a:schemeClr val="bg1"/>
              </a:solidFill>
            </a:endParaRPr>
          </a:p>
          <a:p>
            <a:endParaRPr lang="en-US" altLang="ja-JP" sz="2800" dirty="0">
              <a:solidFill>
                <a:schemeClr val="bg1"/>
              </a:solidFill>
            </a:endParaRPr>
          </a:p>
          <a:p>
            <a:endParaRPr lang="en-US" altLang="ja-JP" sz="2800" dirty="0">
              <a:solidFill>
                <a:schemeClr val="bg1"/>
              </a:solidFill>
            </a:endParaRPr>
          </a:p>
          <a:p>
            <a:pPr marL="0" indent="0">
              <a:buNone/>
            </a:pPr>
            <a:endParaRPr lang="en-US" altLang="ja-JP" sz="2800" dirty="0">
              <a:solidFill>
                <a:schemeClr val="bg1"/>
              </a:solidFill>
            </a:endParaRPr>
          </a:p>
          <a:p>
            <a:pPr marL="0" indent="0">
              <a:buNone/>
            </a:pPr>
            <a:endParaRPr lang="en-US" altLang="ja-JP" sz="2800" dirty="0">
              <a:solidFill>
                <a:schemeClr val="bg1"/>
              </a:solidFill>
            </a:endParaRPr>
          </a:p>
          <a:p>
            <a:pPr marL="0" indent="0">
              <a:buNone/>
            </a:pPr>
            <a:endParaRPr kumimoji="1" lang="en-US" altLang="ja-JP" sz="2800" dirty="0">
              <a:solidFill>
                <a:schemeClr val="bg1"/>
              </a:solidFill>
            </a:endParaRPr>
          </a:p>
          <a:p>
            <a:pPr marL="0" indent="0">
              <a:buNone/>
            </a:pPr>
            <a:endParaRPr kumimoji="1" lang="en-US" altLang="ja-JP" sz="2000" dirty="0">
              <a:solidFill>
                <a:schemeClr val="bg1"/>
              </a:solidFill>
            </a:endParaRPr>
          </a:p>
          <a:p>
            <a:pPr marL="0" indent="0">
              <a:buNone/>
            </a:pPr>
            <a:r>
              <a:rPr kumimoji="1" lang="ja-JP" altLang="en-US" sz="2000" dirty="0">
                <a:solidFill>
                  <a:schemeClr val="bg1"/>
                </a:solidFill>
              </a:rPr>
              <a:t>（</a:t>
            </a:r>
            <a:r>
              <a:rPr kumimoji="1" lang="en-US" altLang="ja-JP" sz="2000" dirty="0">
                <a:solidFill>
                  <a:schemeClr val="bg1"/>
                </a:solidFill>
              </a:rPr>
              <a:t>Schultz JH., et al. </a:t>
            </a:r>
            <a:r>
              <a:rPr kumimoji="1" lang="en-US" altLang="ja-JP" sz="2000" dirty="0" err="1">
                <a:solidFill>
                  <a:schemeClr val="bg1"/>
                </a:solidFill>
              </a:rPr>
              <a:t>Grune</a:t>
            </a:r>
            <a:r>
              <a:rPr kumimoji="1" lang="en-US" altLang="ja-JP" sz="2000" dirty="0">
                <a:solidFill>
                  <a:schemeClr val="bg1"/>
                </a:solidFill>
              </a:rPr>
              <a:t> and Stratton Inc. 1969</a:t>
            </a:r>
            <a:r>
              <a:rPr kumimoji="1" lang="ja-JP" altLang="en-US" sz="2000" dirty="0">
                <a:solidFill>
                  <a:schemeClr val="bg1"/>
                </a:solidFill>
              </a:rPr>
              <a:t>）</a:t>
            </a:r>
            <a:endParaRPr kumimoji="1" lang="en-US" altLang="ja-JP" sz="2000" dirty="0">
              <a:solidFill>
                <a:schemeClr val="bg1"/>
              </a:solidFill>
            </a:endParaRPr>
          </a:p>
          <a:p>
            <a:pPr marL="0" indent="0">
              <a:buNone/>
            </a:pPr>
            <a:r>
              <a:rPr kumimoji="1" lang="ja-JP" altLang="en-US" sz="2000" dirty="0">
                <a:solidFill>
                  <a:schemeClr val="bg1"/>
                </a:solidFill>
              </a:rPr>
              <a:t>（</a:t>
            </a:r>
            <a:r>
              <a:rPr kumimoji="1" lang="en-US" altLang="ja-JP" sz="2000" dirty="0">
                <a:solidFill>
                  <a:schemeClr val="bg1"/>
                </a:solidFill>
              </a:rPr>
              <a:t> Jacobson, E. (1938). Progressive relaxation. Chicago: University of Chicago Press</a:t>
            </a:r>
            <a:r>
              <a:rPr kumimoji="1" lang="ja-JP" altLang="en-US" sz="2000" dirty="0">
                <a:solidFill>
                  <a:schemeClr val="bg1"/>
                </a:solidFill>
              </a:rPr>
              <a:t>）</a:t>
            </a:r>
          </a:p>
        </p:txBody>
      </p:sp>
      <p:pic>
        <p:nvPicPr>
          <p:cNvPr id="4" name="Picture 2" descr="&#10;">
            <a:extLst>
              <a:ext uri="{FF2B5EF4-FFF2-40B4-BE49-F238E27FC236}">
                <a16:creationId xmlns:a16="http://schemas.microsoft.com/office/drawing/2014/main" id="{8FBEE005-A13C-4988-9007-760AAB7A69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5119" r="7520"/>
          <a:stretch>
            <a:fillRect/>
          </a:stretch>
        </p:blipFill>
        <p:spPr bwMode="auto">
          <a:xfrm>
            <a:off x="1026220" y="3440754"/>
            <a:ext cx="3953253" cy="28404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正方形/長方形 4">
            <a:extLst>
              <a:ext uri="{FF2B5EF4-FFF2-40B4-BE49-F238E27FC236}">
                <a16:creationId xmlns:a16="http://schemas.microsoft.com/office/drawing/2014/main" id="{4943CCCD-18C4-4A91-A0C2-A0362E0165E6}"/>
              </a:ext>
            </a:extLst>
          </p:cNvPr>
          <p:cNvSpPr/>
          <p:nvPr/>
        </p:nvSpPr>
        <p:spPr bwMode="auto">
          <a:xfrm>
            <a:off x="3690516" y="4528260"/>
            <a:ext cx="800279" cy="216024"/>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2400" b="0" i="0" u="none" strike="noStrike" cap="none" normalizeH="0" baseline="0">
              <a:ln>
                <a:noFill/>
              </a:ln>
              <a:solidFill>
                <a:schemeClr val="tx1"/>
              </a:solidFill>
              <a:effectLst/>
              <a:latin typeface="Times New Roman" pitchFamily="18" charset="0"/>
            </a:endParaRPr>
          </a:p>
        </p:txBody>
      </p:sp>
      <p:sp>
        <p:nvSpPr>
          <p:cNvPr id="6" name="四角形: 角を丸くする 5">
            <a:extLst>
              <a:ext uri="{FF2B5EF4-FFF2-40B4-BE49-F238E27FC236}">
                <a16:creationId xmlns:a16="http://schemas.microsoft.com/office/drawing/2014/main" id="{4A1CAFAB-CDB4-4B3F-A499-A60E287A1483}"/>
              </a:ext>
            </a:extLst>
          </p:cNvPr>
          <p:cNvSpPr/>
          <p:nvPr/>
        </p:nvSpPr>
        <p:spPr bwMode="auto">
          <a:xfrm>
            <a:off x="5203688" y="4744284"/>
            <a:ext cx="4911922" cy="1512168"/>
          </a:xfrm>
          <a:prstGeom prst="roundRect">
            <a:avLst/>
          </a:prstGeom>
          <a:gradFill flip="none" rotWithShape="1">
            <a:gsLst>
              <a:gs pos="0">
                <a:schemeClr val="accent5">
                  <a:lumMod val="50000"/>
                  <a:shade val="30000"/>
                  <a:satMod val="115000"/>
                </a:schemeClr>
              </a:gs>
              <a:gs pos="50000">
                <a:schemeClr val="accent5">
                  <a:lumMod val="50000"/>
                  <a:shade val="67500"/>
                  <a:satMod val="115000"/>
                </a:schemeClr>
              </a:gs>
              <a:gs pos="100000">
                <a:schemeClr val="accent5">
                  <a:lumMod val="50000"/>
                  <a:shade val="100000"/>
                  <a:satMod val="115000"/>
                </a:schemeClr>
              </a:gs>
            </a:gsLst>
            <a:lin ang="13500000" scaled="1"/>
            <a:tileRect/>
          </a:grad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1" lang="ja-JP" altLang="en-US" sz="2400" b="0" i="0" u="none" strike="noStrike" kern="0" cap="none" spc="0" normalizeH="0" baseline="0" noProof="0" dirty="0">
                <a:ln>
                  <a:noFill/>
                </a:ln>
                <a:solidFill>
                  <a:schemeClr val="bg1"/>
                </a:solidFill>
                <a:effectLst/>
                <a:uLnTx/>
                <a:uFillTx/>
                <a:latin typeface="Times New Roman"/>
                <a:ea typeface="ＭＳ Ｐゴシック" pitchFamily="-106" charset="-128"/>
                <a:cs typeface="+mn-cs"/>
              </a:rPr>
              <a:t>*自律訓練法は第</a:t>
            </a:r>
            <a:r>
              <a:rPr kumimoji="1" lang="en-US" altLang="ja-JP" sz="2400" b="0" i="0" u="none" strike="noStrike" kern="0" cap="none" spc="0" normalizeH="0" baseline="0" noProof="0" dirty="0">
                <a:ln>
                  <a:noFill/>
                </a:ln>
                <a:solidFill>
                  <a:schemeClr val="bg1"/>
                </a:solidFill>
                <a:effectLst/>
                <a:uLnTx/>
                <a:uFillTx/>
                <a:latin typeface="Times New Roman"/>
                <a:ea typeface="ＭＳ Ｐゴシック" pitchFamily="-106" charset="-128"/>
                <a:cs typeface="+mn-cs"/>
              </a:rPr>
              <a:t>2</a:t>
            </a:r>
            <a:r>
              <a:rPr kumimoji="1" lang="ja-JP" altLang="en-US" sz="2400" b="0" i="0" u="none" strike="noStrike" kern="0" cap="none" spc="0" normalizeH="0" baseline="0" noProof="0" dirty="0">
                <a:ln>
                  <a:noFill/>
                </a:ln>
                <a:solidFill>
                  <a:schemeClr val="bg1"/>
                </a:solidFill>
                <a:effectLst/>
                <a:uLnTx/>
                <a:uFillTx/>
                <a:latin typeface="Times New Roman"/>
                <a:ea typeface="ＭＳ Ｐゴシック" pitchFamily="-106" charset="-128"/>
                <a:cs typeface="+mn-cs"/>
              </a:rPr>
              <a:t>公式まで実施．</a:t>
            </a:r>
            <a:endParaRPr kumimoji="1" lang="en-US" altLang="ja-JP" sz="2400" b="0" i="0" u="none" strike="noStrike" kern="0" cap="none" spc="0" normalizeH="0" baseline="0" noProof="0" dirty="0">
              <a:ln>
                <a:noFill/>
              </a:ln>
              <a:solidFill>
                <a:schemeClr val="bg1"/>
              </a:solidFill>
              <a:effectLst/>
              <a:uLnTx/>
              <a:uFillTx/>
              <a:latin typeface="Times New Roman"/>
              <a:ea typeface="ＭＳ Ｐゴシック" pitchFamily="-106" charset="-128"/>
              <a:cs typeface="+mn-cs"/>
            </a:endParaRPr>
          </a:p>
          <a:p>
            <a:pPr marL="0" marR="0" lvl="0" indent="0" algn="l" defTabSz="914400" rtl="0" eaLnBrk="0" fontAlgn="base" latinLnBrk="0" hangingPunct="0">
              <a:lnSpc>
                <a:spcPct val="100000"/>
              </a:lnSpc>
              <a:spcBef>
                <a:spcPct val="20000"/>
              </a:spcBef>
              <a:spcAft>
                <a:spcPct val="0"/>
              </a:spcAft>
              <a:buClrTx/>
              <a:buSzTx/>
              <a:buFontTx/>
              <a:buNone/>
              <a:tabLst/>
              <a:defRPr/>
            </a:pPr>
            <a:r>
              <a:rPr kumimoji="1" lang="ja-JP" altLang="en-US" sz="2400" b="0" i="0" u="none" strike="noStrike" kern="0" cap="none" spc="0" normalizeH="0" baseline="0" noProof="0" dirty="0">
                <a:ln>
                  <a:noFill/>
                </a:ln>
                <a:solidFill>
                  <a:schemeClr val="bg1"/>
                </a:solidFill>
                <a:effectLst/>
                <a:uLnTx/>
                <a:uFillTx/>
                <a:latin typeface="Times New Roman"/>
                <a:ea typeface="ＭＳ Ｐゴシック" pitchFamily="-106" charset="-128"/>
                <a:cs typeface="+mn-cs"/>
              </a:rPr>
              <a:t>*バイオフィードバック法は</a:t>
            </a:r>
            <a:endParaRPr kumimoji="1" lang="en-US" altLang="ja-JP" sz="2400" b="0" i="0" u="none" strike="noStrike" kern="0" cap="none" spc="0" normalizeH="0" baseline="0" noProof="0" dirty="0">
              <a:ln>
                <a:noFill/>
              </a:ln>
              <a:solidFill>
                <a:schemeClr val="bg1"/>
              </a:solidFill>
              <a:effectLst/>
              <a:uLnTx/>
              <a:uFillTx/>
              <a:latin typeface="Times New Roman"/>
              <a:ea typeface="ＭＳ Ｐゴシック" pitchFamily="-106" charset="-128"/>
              <a:cs typeface="+mn-cs"/>
            </a:endParaRPr>
          </a:p>
          <a:p>
            <a:pPr marL="0" marR="0" lvl="0" indent="0" algn="l" defTabSz="914400" rtl="0" eaLnBrk="0" fontAlgn="base" latinLnBrk="0" hangingPunct="0">
              <a:lnSpc>
                <a:spcPct val="100000"/>
              </a:lnSpc>
              <a:spcBef>
                <a:spcPct val="20000"/>
              </a:spcBef>
              <a:spcAft>
                <a:spcPct val="0"/>
              </a:spcAft>
              <a:buClrTx/>
              <a:buSzTx/>
              <a:buFontTx/>
              <a:buNone/>
              <a:tabLst/>
              <a:defRPr/>
            </a:pPr>
            <a:r>
              <a:rPr kumimoji="1" lang="ja-JP" altLang="en-US" sz="2400" b="0" i="0" u="none" strike="noStrike" kern="0" cap="none" spc="0" normalizeH="0" baseline="0" noProof="0" dirty="0">
                <a:ln>
                  <a:noFill/>
                </a:ln>
                <a:solidFill>
                  <a:schemeClr val="bg1"/>
                </a:solidFill>
                <a:effectLst/>
                <a:uLnTx/>
                <a:uFillTx/>
                <a:latin typeface="Times New Roman"/>
                <a:ea typeface="ＭＳ Ｐゴシック" pitchFamily="-106" charset="-128"/>
                <a:cs typeface="+mn-cs"/>
              </a:rPr>
              <a:t>皮膚温，僧帽筋の緊張を測定．</a:t>
            </a:r>
            <a:endParaRPr kumimoji="1" lang="en-US" altLang="ja-JP" sz="2400" b="0" i="0" u="none" strike="noStrike" kern="0" cap="none" spc="0" normalizeH="0" baseline="0" noProof="0" dirty="0">
              <a:ln>
                <a:noFill/>
              </a:ln>
              <a:solidFill>
                <a:schemeClr val="bg1"/>
              </a:solidFill>
              <a:effectLst/>
              <a:uLnTx/>
              <a:uFillTx/>
              <a:latin typeface="Times New Roman"/>
              <a:ea typeface="ＭＳ Ｐゴシック" pitchFamily="-106" charset="-128"/>
              <a:cs typeface="+mn-cs"/>
            </a:endParaRPr>
          </a:p>
        </p:txBody>
      </p:sp>
    </p:spTree>
    <p:extLst>
      <p:ext uri="{BB962C8B-B14F-4D97-AF65-F5344CB8AC3E}">
        <p14:creationId xmlns:p14="http://schemas.microsoft.com/office/powerpoint/2010/main" val="26981155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D0D5210-D753-410E-A436-6A5110B699B7}"/>
              </a:ext>
            </a:extLst>
          </p:cNvPr>
          <p:cNvSpPr>
            <a:spLocks noGrp="1"/>
          </p:cNvSpPr>
          <p:nvPr>
            <p:ph type="title"/>
          </p:nvPr>
        </p:nvSpPr>
        <p:spPr>
          <a:xfrm>
            <a:off x="802005" y="53211"/>
            <a:ext cx="9089390" cy="1260211"/>
          </a:xfrm>
        </p:spPr>
        <p:txBody>
          <a:bodyPr/>
          <a:lstStyle/>
          <a:p>
            <a:r>
              <a:rPr kumimoji="1" lang="ja-JP" altLang="en-US" sz="3600" b="0" i="0" u="none" strike="noStrike" kern="1200" cap="none" spc="0" normalizeH="0" baseline="0" noProof="0" dirty="0">
                <a:ln>
                  <a:noFill/>
                </a:ln>
                <a:solidFill>
                  <a:srgbClr val="FFFFFF"/>
                </a:solidFill>
                <a:effectLst/>
                <a:uLnTx/>
                <a:uFillTx/>
                <a:latin typeface="Arial"/>
                <a:ea typeface="ＭＳ Ｐゴシック"/>
                <a:cs typeface="+mj-cs"/>
              </a:rPr>
              <a:t>傾向スコアマッチングにより</a:t>
            </a:r>
            <a:br>
              <a:rPr kumimoji="1" lang="en-US" altLang="ja-JP" sz="3600" b="0" i="0" u="none" strike="noStrike" kern="1200" cap="none" spc="0" normalizeH="0" baseline="0" noProof="0" dirty="0">
                <a:ln>
                  <a:noFill/>
                </a:ln>
                <a:solidFill>
                  <a:srgbClr val="FFFFFF"/>
                </a:solidFill>
                <a:effectLst/>
                <a:uLnTx/>
                <a:uFillTx/>
                <a:latin typeface="Arial"/>
                <a:ea typeface="ＭＳ Ｐゴシック"/>
                <a:cs typeface="+mj-cs"/>
              </a:rPr>
            </a:br>
            <a:r>
              <a:rPr kumimoji="1" lang="ja-JP" altLang="en-US" sz="3600" b="0" i="0" u="none" strike="noStrike" kern="1200" cap="none" spc="0" normalizeH="0" baseline="0" noProof="0" dirty="0">
                <a:ln>
                  <a:noFill/>
                </a:ln>
                <a:solidFill>
                  <a:srgbClr val="FFFFFF"/>
                </a:solidFill>
                <a:effectLst/>
                <a:uLnTx/>
                <a:uFillTx/>
                <a:latin typeface="Arial"/>
                <a:ea typeface="ＭＳ Ｐゴシック"/>
                <a:cs typeface="+mj-cs"/>
              </a:rPr>
              <a:t>サンプル背景を一致</a:t>
            </a:r>
            <a:endParaRPr kumimoji="1" lang="ja-JP" altLang="en-US" dirty="0">
              <a:solidFill>
                <a:schemeClr val="bg1"/>
              </a:solidFill>
            </a:endParaRPr>
          </a:p>
        </p:txBody>
      </p:sp>
      <p:pic>
        <p:nvPicPr>
          <p:cNvPr id="5" name="コンテンツ プレースホルダー 4">
            <a:extLst>
              <a:ext uri="{FF2B5EF4-FFF2-40B4-BE49-F238E27FC236}">
                <a16:creationId xmlns:a16="http://schemas.microsoft.com/office/drawing/2014/main" id="{DC2B7402-CFBB-40D7-9B87-1596EFD0082A}"/>
              </a:ext>
            </a:extLst>
          </p:cNvPr>
          <p:cNvPicPr>
            <a:picLocks noGrp="1" noChangeAspect="1"/>
          </p:cNvPicPr>
          <p:nvPr>
            <p:ph idx="1"/>
          </p:nvPr>
        </p:nvPicPr>
        <p:blipFill>
          <a:blip r:embed="rId2"/>
          <a:stretch>
            <a:fillRect/>
          </a:stretch>
        </p:blipFill>
        <p:spPr>
          <a:xfrm>
            <a:off x="689631" y="1260351"/>
            <a:ext cx="9481605" cy="6141719"/>
          </a:xfrm>
        </p:spPr>
      </p:pic>
    </p:spTree>
    <p:extLst>
      <p:ext uri="{BB962C8B-B14F-4D97-AF65-F5344CB8AC3E}">
        <p14:creationId xmlns:p14="http://schemas.microsoft.com/office/powerpoint/2010/main" val="27239881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D0D5210-D753-410E-A436-6A5110B699B7}"/>
              </a:ext>
            </a:extLst>
          </p:cNvPr>
          <p:cNvSpPr>
            <a:spLocks noGrp="1"/>
          </p:cNvSpPr>
          <p:nvPr>
            <p:ph type="title"/>
          </p:nvPr>
        </p:nvSpPr>
        <p:spPr>
          <a:xfrm>
            <a:off x="802005" y="53211"/>
            <a:ext cx="9089390" cy="1260211"/>
          </a:xfrm>
        </p:spPr>
        <p:txBody>
          <a:bodyPr/>
          <a:lstStyle/>
          <a:p>
            <a:r>
              <a:rPr kumimoji="1" lang="ja-JP" altLang="en-US" sz="3600" b="0" i="0" u="none" strike="noStrike" kern="1200" cap="none" spc="0" normalizeH="0" baseline="0" noProof="0" dirty="0">
                <a:ln>
                  <a:noFill/>
                </a:ln>
                <a:solidFill>
                  <a:srgbClr val="FFFFFF"/>
                </a:solidFill>
                <a:effectLst/>
                <a:uLnTx/>
                <a:uFillTx/>
                <a:latin typeface="Arial"/>
                <a:ea typeface="ＭＳ Ｐゴシック"/>
                <a:cs typeface="+mj-cs"/>
              </a:rPr>
              <a:t>治療後の自覚症状及び</a:t>
            </a:r>
            <a:br>
              <a:rPr kumimoji="1" lang="en-US" altLang="ja-JP" sz="3600" b="0" i="0" u="none" strike="noStrike" kern="1200" cap="none" spc="0" normalizeH="0" baseline="0" noProof="0" dirty="0">
                <a:ln>
                  <a:noFill/>
                </a:ln>
                <a:solidFill>
                  <a:srgbClr val="FFFFFF"/>
                </a:solidFill>
                <a:effectLst/>
                <a:uLnTx/>
                <a:uFillTx/>
                <a:latin typeface="Arial"/>
                <a:ea typeface="ＭＳ Ｐゴシック"/>
                <a:cs typeface="+mj-cs"/>
              </a:rPr>
            </a:br>
            <a:r>
              <a:rPr kumimoji="1" lang="en-US" altLang="ja-JP" sz="3600" b="0" i="0" u="none" strike="noStrike" kern="1200" cap="none" spc="0" normalizeH="0" baseline="0" noProof="0" dirty="0">
                <a:ln>
                  <a:noFill/>
                </a:ln>
                <a:solidFill>
                  <a:srgbClr val="FFFFFF"/>
                </a:solidFill>
                <a:effectLst/>
                <a:uLnTx/>
                <a:uFillTx/>
                <a:latin typeface="Arial"/>
                <a:ea typeface="ＭＳ Ｐゴシック"/>
                <a:cs typeface="+mj-cs"/>
              </a:rPr>
              <a:t>BZD</a:t>
            </a:r>
            <a:r>
              <a:rPr kumimoji="1" lang="ja-JP" altLang="en-US" sz="3600" b="0" i="0" u="none" strike="noStrike" kern="1200" cap="none" spc="0" normalizeH="0" baseline="0" noProof="0" dirty="0">
                <a:ln>
                  <a:noFill/>
                </a:ln>
                <a:solidFill>
                  <a:srgbClr val="FFFFFF"/>
                </a:solidFill>
                <a:effectLst/>
                <a:uLnTx/>
                <a:uFillTx/>
                <a:latin typeface="Arial"/>
                <a:ea typeface="ＭＳ Ｐゴシック"/>
                <a:cs typeface="+mj-cs"/>
              </a:rPr>
              <a:t>使用量が変化した人数の比較</a:t>
            </a:r>
            <a:endParaRPr kumimoji="1" lang="ja-JP" altLang="en-US" dirty="0">
              <a:solidFill>
                <a:schemeClr val="bg1"/>
              </a:solidFill>
            </a:endParaRPr>
          </a:p>
        </p:txBody>
      </p:sp>
      <p:pic>
        <p:nvPicPr>
          <p:cNvPr id="6" name="コンテンツ プレースホルダー 5">
            <a:extLst>
              <a:ext uri="{FF2B5EF4-FFF2-40B4-BE49-F238E27FC236}">
                <a16:creationId xmlns:a16="http://schemas.microsoft.com/office/drawing/2014/main" id="{FE8214BF-A1F0-4DEE-AD5D-735566CC7CEB}"/>
              </a:ext>
            </a:extLst>
          </p:cNvPr>
          <p:cNvPicPr>
            <a:picLocks noGrp="1" noChangeAspect="1"/>
          </p:cNvPicPr>
          <p:nvPr>
            <p:ph idx="1"/>
          </p:nvPr>
        </p:nvPicPr>
        <p:blipFill>
          <a:blip r:embed="rId2"/>
          <a:stretch>
            <a:fillRect/>
          </a:stretch>
        </p:blipFill>
        <p:spPr>
          <a:xfrm>
            <a:off x="401459" y="1548383"/>
            <a:ext cx="9890482" cy="5461124"/>
          </a:xfrm>
        </p:spPr>
      </p:pic>
    </p:spTree>
    <p:extLst>
      <p:ext uri="{BB962C8B-B14F-4D97-AF65-F5344CB8AC3E}">
        <p14:creationId xmlns:p14="http://schemas.microsoft.com/office/powerpoint/2010/main" val="34521964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D0D5210-D753-410E-A436-6A5110B699B7}"/>
              </a:ext>
            </a:extLst>
          </p:cNvPr>
          <p:cNvSpPr>
            <a:spLocks noGrp="1"/>
          </p:cNvSpPr>
          <p:nvPr>
            <p:ph type="title"/>
          </p:nvPr>
        </p:nvSpPr>
        <p:spPr>
          <a:xfrm>
            <a:off x="802005" y="53211"/>
            <a:ext cx="9089390" cy="1260211"/>
          </a:xfrm>
        </p:spPr>
        <p:txBody>
          <a:bodyPr/>
          <a:lstStyle/>
          <a:p>
            <a:r>
              <a:rPr kumimoji="1" lang="en-US" altLang="ja-JP" sz="3600" b="0" i="0" u="none" strike="noStrike" kern="1200" cap="none" spc="0" normalizeH="0" baseline="0" noProof="0" dirty="0">
                <a:ln>
                  <a:noFill/>
                </a:ln>
                <a:solidFill>
                  <a:srgbClr val="FFFFFF"/>
                </a:solidFill>
                <a:effectLst/>
                <a:uLnTx/>
                <a:uFillTx/>
                <a:latin typeface="Arial"/>
                <a:ea typeface="ＭＳ Ｐゴシック"/>
                <a:cs typeface="+mj-cs"/>
              </a:rPr>
              <a:t>BZD</a:t>
            </a:r>
            <a:r>
              <a:rPr kumimoji="1" lang="ja-JP" altLang="en-US" sz="3600" b="0" i="0" u="none" strike="noStrike" kern="1200" cap="none" spc="0" normalizeH="0" baseline="0" noProof="0" dirty="0">
                <a:ln>
                  <a:noFill/>
                </a:ln>
                <a:solidFill>
                  <a:srgbClr val="FFFFFF"/>
                </a:solidFill>
                <a:effectLst/>
                <a:uLnTx/>
                <a:uFillTx/>
                <a:latin typeface="Arial"/>
                <a:ea typeface="ＭＳ Ｐゴシック"/>
                <a:cs typeface="+mj-cs"/>
              </a:rPr>
              <a:t>の使用量減少と関連する要因の解析</a:t>
            </a:r>
            <a:endParaRPr kumimoji="1" lang="ja-JP" altLang="en-US" dirty="0">
              <a:solidFill>
                <a:schemeClr val="bg1"/>
              </a:solidFill>
            </a:endParaRPr>
          </a:p>
        </p:txBody>
      </p:sp>
      <p:pic>
        <p:nvPicPr>
          <p:cNvPr id="6" name="コンテンツ プレースホルダー 5">
            <a:extLst>
              <a:ext uri="{FF2B5EF4-FFF2-40B4-BE49-F238E27FC236}">
                <a16:creationId xmlns:a16="http://schemas.microsoft.com/office/drawing/2014/main" id="{BC3E413C-FF37-4434-8FD8-AE5C37E0FECB}"/>
              </a:ext>
            </a:extLst>
          </p:cNvPr>
          <p:cNvPicPr>
            <a:picLocks noGrp="1" noChangeAspect="1"/>
          </p:cNvPicPr>
          <p:nvPr>
            <p:ph idx="1"/>
          </p:nvPr>
        </p:nvPicPr>
        <p:blipFill>
          <a:blip r:embed="rId2"/>
          <a:stretch>
            <a:fillRect/>
          </a:stretch>
        </p:blipFill>
        <p:spPr>
          <a:xfrm>
            <a:off x="194697" y="1692399"/>
            <a:ext cx="10304005" cy="4995674"/>
          </a:xfrm>
        </p:spPr>
      </p:pic>
    </p:spTree>
    <p:extLst>
      <p:ext uri="{BB962C8B-B14F-4D97-AF65-F5344CB8AC3E}">
        <p14:creationId xmlns:p14="http://schemas.microsoft.com/office/powerpoint/2010/main" val="908682987"/>
      </p:ext>
    </p:extLst>
  </p:cSld>
  <p:clrMapOvr>
    <a:masterClrMapping/>
  </p:clrMapOvr>
</p:sld>
</file>

<file path=ppt/theme/theme1.xml><?xml version="1.0" encoding="utf-8"?>
<a:theme xmlns:a="http://schemas.openxmlformats.org/drawingml/2006/main" name="Office ​​テーマ">
  <a:themeElements>
    <a:clrScheme name="スリップストリーム">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_tp_016.potx" id="{6833AF5A-C8AA-47DC-A30D-0E6DE5E654D0}" vid="{1FEBC4E8-E69C-4276-A7A3-46CF8646243A}"/>
    </a:ext>
  </a:extLst>
</a:theme>
</file>

<file path=ppt/theme/theme2.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presentation_tp_016</Template>
  <TotalTime>217</TotalTime>
  <Words>735</Words>
  <Application>Microsoft Office PowerPoint</Application>
  <PresentationFormat>ユーザー設定</PresentationFormat>
  <Paragraphs>63</Paragraphs>
  <Slides>12</Slides>
  <Notes>1</Notes>
  <HiddenSlides>0</HiddenSlides>
  <MMClips>0</MMClips>
  <ScaleCrop>false</ScaleCrop>
  <HeadingPairs>
    <vt:vector size="6" baseType="variant">
      <vt:variant>
        <vt:lpstr>使用されているフォント</vt:lpstr>
      </vt:variant>
      <vt:variant>
        <vt:i4>7</vt:i4>
      </vt:variant>
      <vt:variant>
        <vt:lpstr>テーマ</vt:lpstr>
      </vt:variant>
      <vt:variant>
        <vt:i4>3</vt:i4>
      </vt:variant>
      <vt:variant>
        <vt:lpstr>スライド タイトル</vt:lpstr>
      </vt:variant>
      <vt:variant>
        <vt:i4>12</vt:i4>
      </vt:variant>
    </vt:vector>
  </HeadingPairs>
  <TitlesOfParts>
    <vt:vector size="22" baseType="lpstr">
      <vt:lpstr>HGP創英角ｺﾞｼｯｸUB</vt:lpstr>
      <vt:lpstr>ＭＳ 明朝</vt:lpstr>
      <vt:lpstr>メイリオ</vt:lpstr>
      <vt:lpstr>游ゴシック</vt:lpstr>
      <vt:lpstr>Arial</vt:lpstr>
      <vt:lpstr>Calibri</vt:lpstr>
      <vt:lpstr>Times New Roman</vt:lpstr>
      <vt:lpstr>Office ​​テーマ</vt:lpstr>
      <vt:lpstr>Default Design</vt:lpstr>
      <vt:lpstr>標準デザイン</vt:lpstr>
      <vt:lpstr>Effect of relaxation therapy on benzodiazepine use in patients with 　medically unexplained symptoms</vt:lpstr>
      <vt:lpstr>第62回日本心身医学会 総会ならびに学術講演会 ＣＯ Ｉ 開示 　 筆頭発表者名：　橋本　和明</vt:lpstr>
      <vt:lpstr>背景</vt:lpstr>
      <vt:lpstr>本研究の着眼点と目的</vt:lpstr>
      <vt:lpstr>研究方法</vt:lpstr>
      <vt:lpstr>リラクセーション</vt:lpstr>
      <vt:lpstr>傾向スコアマッチングにより サンプル背景を一致</vt:lpstr>
      <vt:lpstr>治療後の自覚症状及び BZD使用量が変化した人数の比較</vt:lpstr>
      <vt:lpstr>BZDの使用量減少と関連する要因の解析</vt:lpstr>
      <vt:lpstr>考察</vt:lpstr>
      <vt:lpstr>結語</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和明 橋本</dc:creator>
  <cp:lastModifiedBy>東邦大学 橋本</cp:lastModifiedBy>
  <cp:revision>26</cp:revision>
  <dcterms:created xsi:type="dcterms:W3CDTF">2019-11-13T00:48:07Z</dcterms:created>
  <dcterms:modified xsi:type="dcterms:W3CDTF">2021-07-26T09:13:56Z</dcterms:modified>
</cp:coreProperties>
</file>