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1" r:id="rId4"/>
    <p:sldMasterId id="2147483703" r:id="rId5"/>
    <p:sldMasterId id="2147483715" r:id="rId6"/>
  </p:sldMasterIdLst>
  <p:notesMasterIdLst>
    <p:notesMasterId r:id="rId21"/>
  </p:notesMasterIdLst>
  <p:handoutMasterIdLst>
    <p:handoutMasterId r:id="rId22"/>
  </p:handoutMasterIdLst>
  <p:sldIdLst>
    <p:sldId id="256" r:id="rId7"/>
    <p:sldId id="316" r:id="rId8"/>
    <p:sldId id="300" r:id="rId9"/>
    <p:sldId id="336" r:id="rId10"/>
    <p:sldId id="267" r:id="rId11"/>
    <p:sldId id="329" r:id="rId12"/>
    <p:sldId id="334" r:id="rId13"/>
    <p:sldId id="313" r:id="rId14"/>
    <p:sldId id="332" r:id="rId15"/>
    <p:sldId id="335" r:id="rId16"/>
    <p:sldId id="331" r:id="rId17"/>
    <p:sldId id="321" r:id="rId18"/>
    <p:sldId id="315" r:id="rId19"/>
    <p:sldId id="318" r:id="rId20"/>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橋本和明" initials="橋本和明" lastIdx="1" clrIdx="0"/>
  <p:cmAuthor id="2" name="和明 橋本" initials="和明"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2851" autoAdjust="0"/>
  </p:normalViewPr>
  <p:slideViewPr>
    <p:cSldViewPr>
      <p:cViewPr varScale="1">
        <p:scale>
          <a:sx n="65" d="100"/>
          <a:sy n="65" d="100"/>
        </p:scale>
        <p:origin x="83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624"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28D9293-89E5-4C9A-B11E-0728E0F525BD}" type="datetimeFigureOut">
              <a:rPr kumimoji="1" lang="ja-JP" altLang="en-US" smtClean="0"/>
              <a:t>2022/6/19</a:t>
            </a:fld>
            <a:endParaRPr kumimoji="1" lang="ja-JP" altLang="en-US"/>
          </a:p>
        </p:txBody>
      </p:sp>
      <p:sp>
        <p:nvSpPr>
          <p:cNvPr id="4" name="フッター プレースホルダー 3"/>
          <p:cNvSpPr>
            <a:spLocks noGrp="1"/>
          </p:cNvSpPr>
          <p:nvPr>
            <p:ph type="ftr" sz="quarter" idx="2"/>
          </p:nvPr>
        </p:nvSpPr>
        <p:spPr>
          <a:xfrm>
            <a:off x="1" y="9371287"/>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7"/>
            <a:ext cx="2918831" cy="495028"/>
          </a:xfrm>
          <a:prstGeom prst="rect">
            <a:avLst/>
          </a:prstGeom>
        </p:spPr>
        <p:txBody>
          <a:bodyPr vert="horz" lIns="91440" tIns="45720" rIns="91440" bIns="45720" rtlCol="0" anchor="b"/>
          <a:lstStyle>
            <a:lvl1pPr algn="r">
              <a:defRPr sz="1200"/>
            </a:lvl1pPr>
          </a:lstStyle>
          <a:p>
            <a:fld id="{39B3A833-8C1E-4961-A287-86031C4B5E28}" type="slidenum">
              <a:rPr kumimoji="1" lang="ja-JP" altLang="en-US" smtClean="0"/>
              <a:t>‹#›</a:t>
            </a:fld>
            <a:endParaRPr kumimoji="1" lang="ja-JP" altLang="en-US"/>
          </a:p>
        </p:txBody>
      </p:sp>
    </p:spTree>
    <p:extLst>
      <p:ext uri="{BB962C8B-B14F-4D97-AF65-F5344CB8AC3E}">
        <p14:creationId xmlns:p14="http://schemas.microsoft.com/office/powerpoint/2010/main" val="2530165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15373" y="0"/>
            <a:ext cx="2918831" cy="49331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9664674-EA54-4634-9407-D893C9AD8B8D}" type="datetimeFigureOut">
              <a:rPr lang="en-US" altLang="ja-JP"/>
              <a:pPr/>
              <a:t>6/19/2022</a:t>
            </a:fld>
            <a:endParaRPr lang="en-US" altLang="ja-JP"/>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0018991-C058-475C-BE75-F9144094B43D}" type="slidenum">
              <a:rPr lang="en-US" altLang="ja-JP"/>
              <a:pPr/>
              <a:t>‹#›</a:t>
            </a:fld>
            <a:endParaRPr lang="en-US" altLang="ja-JP"/>
          </a:p>
        </p:txBody>
      </p:sp>
    </p:spTree>
    <p:extLst>
      <p:ext uri="{BB962C8B-B14F-4D97-AF65-F5344CB8AC3E}">
        <p14:creationId xmlns:p14="http://schemas.microsoft.com/office/powerpoint/2010/main" val="1899639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F3E3729-1C70-49BD-A82B-34268025D276}" type="slidenum">
              <a:rPr kumimoji="0"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ja-JP" altLang="en-US">
              <a:ea typeface="ＭＳ Ｐゴシック" panose="020B0600070205080204" pitchFamily="50" charset="-128"/>
            </a:endParaRPr>
          </a:p>
        </p:txBody>
      </p:sp>
    </p:spTree>
    <p:extLst>
      <p:ext uri="{BB962C8B-B14F-4D97-AF65-F5344CB8AC3E}">
        <p14:creationId xmlns:p14="http://schemas.microsoft.com/office/powerpoint/2010/main" val="41543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11</a:t>
            </a:fld>
            <a:endParaRPr lang="en-US" altLang="ja-JP"/>
          </a:p>
        </p:txBody>
      </p:sp>
    </p:spTree>
    <p:extLst>
      <p:ext uri="{BB962C8B-B14F-4D97-AF65-F5344CB8AC3E}">
        <p14:creationId xmlns:p14="http://schemas.microsoft.com/office/powerpoint/2010/main" val="2250040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12</a:t>
            </a:fld>
            <a:endParaRPr lang="en-US" altLang="ja-JP"/>
          </a:p>
        </p:txBody>
      </p:sp>
    </p:spTree>
    <p:extLst>
      <p:ext uri="{BB962C8B-B14F-4D97-AF65-F5344CB8AC3E}">
        <p14:creationId xmlns:p14="http://schemas.microsoft.com/office/powerpoint/2010/main" val="3046770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13</a:t>
            </a:fld>
            <a:endParaRPr lang="en-US" altLang="ja-JP"/>
          </a:p>
        </p:txBody>
      </p:sp>
    </p:spTree>
    <p:extLst>
      <p:ext uri="{BB962C8B-B14F-4D97-AF65-F5344CB8AC3E}">
        <p14:creationId xmlns:p14="http://schemas.microsoft.com/office/powerpoint/2010/main" val="3549429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018991-C058-475C-BE75-F9144094B43D}" type="slidenum">
              <a:rPr lang="en-US" altLang="ja-JP" smtClean="0"/>
              <a:pPr/>
              <a:t>14</a:t>
            </a:fld>
            <a:endParaRPr lang="en-US" altLang="ja-JP"/>
          </a:p>
        </p:txBody>
      </p:sp>
    </p:spTree>
    <p:extLst>
      <p:ext uri="{BB962C8B-B14F-4D97-AF65-F5344CB8AC3E}">
        <p14:creationId xmlns:p14="http://schemas.microsoft.com/office/powerpoint/2010/main" val="198689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3</a:t>
            </a:fld>
            <a:endParaRPr lang="en-US" altLang="ja-JP"/>
          </a:p>
        </p:txBody>
      </p:sp>
    </p:spTree>
    <p:extLst>
      <p:ext uri="{BB962C8B-B14F-4D97-AF65-F5344CB8AC3E}">
        <p14:creationId xmlns:p14="http://schemas.microsoft.com/office/powerpoint/2010/main" val="201141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4</a:t>
            </a:fld>
            <a:endParaRPr lang="en-US" altLang="ja-JP"/>
          </a:p>
        </p:txBody>
      </p:sp>
    </p:spTree>
    <p:extLst>
      <p:ext uri="{BB962C8B-B14F-4D97-AF65-F5344CB8AC3E}">
        <p14:creationId xmlns:p14="http://schemas.microsoft.com/office/powerpoint/2010/main" val="619948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a:extLst>
              <a:ext uri="{FF2B5EF4-FFF2-40B4-BE49-F238E27FC236}">
                <a16:creationId xmlns:a16="http://schemas.microsoft.com/office/drawing/2014/main" id="{BCF4EC5C-2FCA-8D90-7516-7E852006B3FF}"/>
              </a:ext>
            </a:extLst>
          </p:cNvPr>
          <p:cNvSpPr>
            <a:spLocks noGrp="1" noRot="1" noChangeAspect="1" noChangeArrowheads="1" noTextEdit="1"/>
          </p:cNvSpPr>
          <p:nvPr>
            <p:ph type="sldImg"/>
          </p:nvPr>
        </p:nvSpPr>
        <p:spPr>
          <a:ln/>
        </p:spPr>
      </p:sp>
      <p:sp>
        <p:nvSpPr>
          <p:cNvPr id="46083" name="ノート プレースホルダー 2">
            <a:extLst>
              <a:ext uri="{FF2B5EF4-FFF2-40B4-BE49-F238E27FC236}">
                <a16:creationId xmlns:a16="http://schemas.microsoft.com/office/drawing/2014/main" id="{4F5A4A77-B51C-1D05-0450-6EA38DEB0D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6084" name="スライド番号プレースホルダー 3">
            <a:extLst>
              <a:ext uri="{FF2B5EF4-FFF2-40B4-BE49-F238E27FC236}">
                <a16:creationId xmlns:a16="http://schemas.microsoft.com/office/drawing/2014/main" id="{9E7B9CCB-6C81-2649-DD24-AF91ECCEC00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kumimoji="1">
                <a:solidFill>
                  <a:schemeClr val="tx1"/>
                </a:solidFill>
                <a:latin typeface="Arial" panose="020B0604020202020204" pitchFamily="34" charset="0"/>
                <a:ea typeface="ＭＳ Ｐゴシック" panose="020B0600070205080204" pitchFamily="50" charset="-128"/>
              </a:defRPr>
            </a:lvl1pPr>
            <a:lvl2pPr marL="742950" indent="-285750" defTabSz="965200">
              <a:defRPr kumimoji="1">
                <a:solidFill>
                  <a:schemeClr val="tx1"/>
                </a:solidFill>
                <a:latin typeface="Arial" panose="020B0604020202020204" pitchFamily="34" charset="0"/>
                <a:ea typeface="ＭＳ Ｐゴシック" panose="020B0600070205080204" pitchFamily="50" charset="-128"/>
              </a:defRPr>
            </a:lvl2pPr>
            <a:lvl3pPr marL="1143000" indent="-228600" defTabSz="965200">
              <a:defRPr kumimoji="1">
                <a:solidFill>
                  <a:schemeClr val="tx1"/>
                </a:solidFill>
                <a:latin typeface="Arial" panose="020B0604020202020204" pitchFamily="34" charset="0"/>
                <a:ea typeface="ＭＳ Ｐゴシック" panose="020B0600070205080204" pitchFamily="50" charset="-128"/>
              </a:defRPr>
            </a:lvl3pPr>
            <a:lvl4pPr marL="1600200" indent="-228600" defTabSz="965200">
              <a:defRPr kumimoji="1">
                <a:solidFill>
                  <a:schemeClr val="tx1"/>
                </a:solidFill>
                <a:latin typeface="Arial" panose="020B0604020202020204" pitchFamily="34" charset="0"/>
                <a:ea typeface="ＭＳ Ｐゴシック" panose="020B0600070205080204" pitchFamily="50" charset="-128"/>
              </a:defRPr>
            </a:lvl4pPr>
            <a:lvl5pPr marL="2057400" indent="-228600" defTabSz="965200">
              <a:defRPr kumimoji="1">
                <a:solidFill>
                  <a:schemeClr val="tx1"/>
                </a:solidFill>
                <a:latin typeface="Arial" panose="020B0604020202020204" pitchFamily="34" charset="0"/>
                <a:ea typeface="ＭＳ Ｐゴシック" panose="020B0600070205080204" pitchFamily="50" charset="-128"/>
              </a:defRPr>
            </a:lvl5pPr>
            <a:lvl6pPr marL="2514600" indent="-228600" defTabSz="965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65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65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65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638DFB4-DE97-4DEE-BA52-BFE9B6CE1AA3}" type="slidenum">
              <a:rPr lang="en-US" altLang="ja-JP" smtClean="0"/>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eaLnBrk="1" fontAlgn="auto" hangingPunct="1">
              <a:spcBef>
                <a:spcPts val="1000"/>
              </a:spcBef>
              <a:spcAft>
                <a:spcPts val="0"/>
              </a:spcAft>
              <a:buNone/>
            </a:pPr>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6</a:t>
            </a:fld>
            <a:endParaRPr lang="en-US" altLang="ja-JP"/>
          </a:p>
        </p:txBody>
      </p:sp>
    </p:spTree>
    <p:extLst>
      <p:ext uri="{BB962C8B-B14F-4D97-AF65-F5344CB8AC3E}">
        <p14:creationId xmlns:p14="http://schemas.microsoft.com/office/powerpoint/2010/main" val="2992794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eaLnBrk="1" fontAlgn="auto" hangingPunct="1">
              <a:spcBef>
                <a:spcPts val="1000"/>
              </a:spcBef>
              <a:spcAft>
                <a:spcPts val="0"/>
              </a:spcAft>
              <a:buNone/>
            </a:pPr>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7</a:t>
            </a:fld>
            <a:endParaRPr lang="en-US" altLang="ja-JP"/>
          </a:p>
        </p:txBody>
      </p:sp>
    </p:spTree>
    <p:extLst>
      <p:ext uri="{BB962C8B-B14F-4D97-AF65-F5344CB8AC3E}">
        <p14:creationId xmlns:p14="http://schemas.microsoft.com/office/powerpoint/2010/main" val="19413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男性では社会的孤立が多く、</a:t>
            </a:r>
            <a:r>
              <a:rPr kumimoji="1" lang="en-US" altLang="ja-JP" dirty="0"/>
              <a:t>BMI</a:t>
            </a:r>
            <a:r>
              <a:rPr kumimoji="1" lang="ja-JP" altLang="en-US" dirty="0"/>
              <a:t>が高かった。</a:t>
            </a:r>
            <a:r>
              <a:rPr kumimoji="1" lang="en-US" altLang="ja-JP" dirty="0"/>
              <a:t>CSI</a:t>
            </a:r>
            <a:r>
              <a:rPr kumimoji="1" lang="ja-JP" altLang="en-US" dirty="0"/>
              <a:t>のスコアは女性の方が高かった。</a:t>
            </a:r>
            <a:endParaRPr kumimoji="1" lang="en-US" altLang="ja-JP"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8</a:t>
            </a:fld>
            <a:endParaRPr lang="en-US" altLang="ja-JP"/>
          </a:p>
        </p:txBody>
      </p:sp>
    </p:spTree>
    <p:extLst>
      <p:ext uri="{BB962C8B-B14F-4D97-AF65-F5344CB8AC3E}">
        <p14:creationId xmlns:p14="http://schemas.microsoft.com/office/powerpoint/2010/main" val="275340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9</a:t>
            </a:fld>
            <a:endParaRPr lang="en-US" altLang="ja-JP"/>
          </a:p>
        </p:txBody>
      </p:sp>
    </p:spTree>
    <p:extLst>
      <p:ext uri="{BB962C8B-B14F-4D97-AF65-F5344CB8AC3E}">
        <p14:creationId xmlns:p14="http://schemas.microsoft.com/office/powerpoint/2010/main" val="1740031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40018991-C058-475C-BE75-F9144094B43D}" type="slidenum">
              <a:rPr lang="en-US" altLang="ja-JP" smtClean="0"/>
              <a:pPr/>
              <a:t>10</a:t>
            </a:fld>
            <a:endParaRPr lang="en-US" altLang="ja-JP"/>
          </a:p>
        </p:txBody>
      </p:sp>
    </p:spTree>
    <p:extLst>
      <p:ext uri="{BB962C8B-B14F-4D97-AF65-F5344CB8AC3E}">
        <p14:creationId xmlns:p14="http://schemas.microsoft.com/office/powerpoint/2010/main" val="4014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4.xml"/><Relationship Id="rId4" Type="http://schemas.openxmlformats.org/officeDocument/2006/relationships/image" Target="../media/image7.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5.xml"/><Relationship Id="rId4" Type="http://schemas.openxmlformats.org/officeDocument/2006/relationships/image" Target="../media/image8.jpe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ja-JP" altLang="en-US"/>
              <a:t>マスター サブタイトルの書式設定</a:t>
            </a:r>
            <a:endParaRPr lang="en-US" dirty="0"/>
          </a:p>
        </p:txBody>
      </p:sp>
    </p:spTree>
    <p:extLst>
      <p:ext uri="{BB962C8B-B14F-4D97-AF65-F5344CB8AC3E}">
        <p14:creationId xmlns:p14="http://schemas.microsoft.com/office/powerpoint/2010/main" val="101924737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ja-JP" altLang="en-US"/>
              <a:t>マスター タイトルの書式設定</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39348309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ja-JP" altLang="en-US"/>
              <a:t>マスター タイトルの書式設定</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ja-JP" altLang="en-US"/>
              <a:t>マスター テキストの書式設定</a:t>
            </a:r>
          </a:p>
        </p:txBody>
      </p:sp>
    </p:spTree>
    <p:extLst>
      <p:ext uri="{BB962C8B-B14F-4D97-AF65-F5344CB8AC3E}">
        <p14:creationId xmlns:p14="http://schemas.microsoft.com/office/powerpoint/2010/main" val="16760670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ja-JP" altLang="en-US"/>
              <a:t>マスター サブタイトルの書式設定</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ja-JP" altLang="en-US"/>
              <a:t>マスター テキストの書式設定</a:t>
            </a:r>
          </a:p>
        </p:txBody>
      </p:sp>
    </p:spTree>
    <p:extLst>
      <p:ext uri="{BB962C8B-B14F-4D97-AF65-F5344CB8AC3E}">
        <p14:creationId xmlns:p14="http://schemas.microsoft.com/office/powerpoint/2010/main" val="178519791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2085347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AB49A45-C0A2-469B-A063-5BB30B80EC5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94924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85B32B4-752E-4321-B65D-B6943DA867B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53103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4E41D06-E624-47D5-91C3-09F6AC8A79A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3336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C0215E7-5224-4F3E-9E27-AA8BABB9574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4268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5E4C64F-9F57-47AB-B17A-25056C909DF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59016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69C4528-0A8C-4126-8D0B-5B6137380D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9370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ja-JP" altLang="en-US"/>
              <a:t>マスター サブタイトルの書式設定</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ja-JP" altLang="en-US"/>
              <a:t>マスター テキストの書式設定</a:t>
            </a:r>
          </a:p>
        </p:txBody>
      </p:sp>
    </p:spTree>
    <p:extLst>
      <p:ext uri="{BB962C8B-B14F-4D97-AF65-F5344CB8AC3E}">
        <p14:creationId xmlns:p14="http://schemas.microsoft.com/office/powerpoint/2010/main" val="10651979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770C640-1457-444D-BFCF-8C13707EEA9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35947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474E5A9-D7BB-4C4C-AB24-BFC0402197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71362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F1C5010-8129-4E26-AB5B-167FB7F4E35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77572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568DFD7-192A-4082-BC55-51A3B800A8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8657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7B713DC-4832-4280-8371-C676E2C6BD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50225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pic>
        <p:nvPicPr>
          <p:cNvPr id="3080" name="Picture 8">
            <a:extLst>
              <a:ext uri="{FF2B5EF4-FFF2-40B4-BE49-F238E27FC236}">
                <a16:creationId xmlns:a16="http://schemas.microsoft.com/office/drawing/2014/main" id="{78924184-4FFA-4219-B40C-EF3D309FDB0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79" y="1403763"/>
            <a:ext cx="9142422" cy="5455913"/>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D1CB6757-584E-490A-AC86-BF5767405B61}"/>
              </a:ext>
            </a:extLst>
          </p:cNvPr>
          <p:cNvSpPr>
            <a:spLocks noGrp="1" noChangeArrowheads="1"/>
          </p:cNvSpPr>
          <p:nvPr>
            <p:ph type="ctrTitle"/>
          </p:nvPr>
        </p:nvSpPr>
        <p:spPr>
          <a:xfrm>
            <a:off x="1626828" y="2341838"/>
            <a:ext cx="7372004" cy="988329"/>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lvl1pPr>
              <a:defRPr/>
            </a:lvl1pPr>
          </a:lstStyle>
          <a:p>
            <a:pPr lvl="0"/>
            <a:r>
              <a:rPr lang="ja-JP" altLang="en-US" noProof="0"/>
              <a:t>マスタ タイトルの書式設定</a:t>
            </a:r>
          </a:p>
        </p:txBody>
      </p:sp>
      <p:sp>
        <p:nvSpPr>
          <p:cNvPr id="3075" name="Rectangle 3">
            <a:extLst>
              <a:ext uri="{FF2B5EF4-FFF2-40B4-BE49-F238E27FC236}">
                <a16:creationId xmlns:a16="http://schemas.microsoft.com/office/drawing/2014/main" id="{A19EBB88-6EA7-466F-8313-A1D45121B6AF}"/>
              </a:ext>
            </a:extLst>
          </p:cNvPr>
          <p:cNvSpPr>
            <a:spLocks noGrp="1" noChangeArrowheads="1"/>
          </p:cNvSpPr>
          <p:nvPr>
            <p:ph type="subTitle" idx="1"/>
          </p:nvPr>
        </p:nvSpPr>
        <p:spPr>
          <a:xfrm>
            <a:off x="1669431" y="3271538"/>
            <a:ext cx="6401589" cy="144229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lvl1pPr marL="0" indent="0">
              <a:buFontTx/>
              <a:buNone/>
              <a:defRPr sz="1789"/>
            </a:lvl1pPr>
          </a:lstStyle>
          <a:p>
            <a:pPr lvl="0"/>
            <a:r>
              <a:rPr lang="ja-JP" altLang="en-US" noProof="0"/>
              <a:t>マスタ サブタイトルの書式設定</a:t>
            </a:r>
          </a:p>
        </p:txBody>
      </p:sp>
      <p:pic>
        <p:nvPicPr>
          <p:cNvPr id="3081" name="Picture 9">
            <a:extLst>
              <a:ext uri="{FF2B5EF4-FFF2-40B4-BE49-F238E27FC236}">
                <a16:creationId xmlns:a16="http://schemas.microsoft.com/office/drawing/2014/main" id="{82EBDF87-2274-49DA-84B8-A63503F94BC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0120" y="222794"/>
            <a:ext cx="2999610" cy="964877"/>
          </a:xfrm>
          <a:prstGeom prst="rect">
            <a:avLst/>
          </a:prstGeom>
          <a:noFill/>
          <a:extLst>
            <a:ext uri="{909E8E84-426E-40DD-AFC4-6F175D3DCCD1}">
              <a14:hiddenFill xmlns:a14="http://schemas.microsoft.com/office/drawing/2010/main">
                <a:solidFill>
                  <a:srgbClr val="FFFFFF"/>
                </a:solidFill>
              </a14:hiddenFill>
            </a:ext>
          </a:extLst>
        </p:spPr>
      </p:pic>
      <p:sp>
        <p:nvSpPr>
          <p:cNvPr id="3083" name="Line 11">
            <a:extLst>
              <a:ext uri="{FF2B5EF4-FFF2-40B4-BE49-F238E27FC236}">
                <a16:creationId xmlns:a16="http://schemas.microsoft.com/office/drawing/2014/main" id="{3103F150-EC27-4CD5-9C83-06FEC8EA895F}"/>
              </a:ext>
            </a:extLst>
          </p:cNvPr>
          <p:cNvSpPr>
            <a:spLocks noChangeShapeType="1"/>
          </p:cNvSpPr>
          <p:nvPr userDrawn="1"/>
        </p:nvSpPr>
        <p:spPr bwMode="auto">
          <a:xfrm>
            <a:off x="1723080" y="3201182"/>
            <a:ext cx="7405141"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87" name="Picture 15">
            <a:extLst>
              <a:ext uri="{FF2B5EF4-FFF2-40B4-BE49-F238E27FC236}">
                <a16:creationId xmlns:a16="http://schemas.microsoft.com/office/drawing/2014/main" id="{02BD8DEE-9F89-419C-A6E0-2B725994EAF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647744" y="391982"/>
            <a:ext cx="2060753" cy="236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428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A408-1E98-40D5-AE41-BC83D9F12AB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601D2E93-3DA8-433E-BF58-757B47A173E3}"/>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577792C-62E5-470A-8FBE-6FEF1A4C95D8}"/>
              </a:ext>
            </a:extLst>
          </p:cNvPr>
          <p:cNvSpPr>
            <a:spLocks noGrp="1"/>
          </p:cNvSpPr>
          <p:nvPr>
            <p:ph type="dt" sz="half" idx="10"/>
          </p:nvPr>
        </p:nvSpPr>
        <p:spPr/>
        <p:txBody>
          <a:bodyPr/>
          <a:lstStyle>
            <a:lvl1pPr>
              <a:defRPr/>
            </a:lvl1pPr>
          </a:lstStyle>
          <a:p>
            <a:fld id="{55C8DE0B-32C1-4A69-8307-02387B729D62}"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E408483D-CC36-4293-AEB6-87A9DAE4E25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200072BE-B21A-4203-8F9D-5AD6DE71BC0E}"/>
              </a:ext>
            </a:extLst>
          </p:cNvPr>
          <p:cNvSpPr>
            <a:spLocks noGrp="1"/>
          </p:cNvSpPr>
          <p:nvPr>
            <p:ph type="sldNum" sz="quarter" idx="12"/>
          </p:nvPr>
        </p:nvSpPr>
        <p:spPr/>
        <p:txBody>
          <a:bodyPr/>
          <a:lstStyle>
            <a:lvl1pPr>
              <a:defRPr/>
            </a:lvl1pPr>
          </a:lstStyle>
          <a:p>
            <a:fld id="{C63C62D2-99AD-4990-AFDE-0D366D63ED7E}" type="slidenum">
              <a:rPr lang="en-US" altLang="ja-JP"/>
              <a:pPr/>
              <a:t>‹#›</a:t>
            </a:fld>
            <a:endParaRPr lang="en-US" altLang="ja-JP"/>
          </a:p>
        </p:txBody>
      </p:sp>
    </p:spTree>
    <p:extLst>
      <p:ext uri="{BB962C8B-B14F-4D97-AF65-F5344CB8AC3E}">
        <p14:creationId xmlns:p14="http://schemas.microsoft.com/office/powerpoint/2010/main" val="1862267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AF6F79-5B3C-435D-B475-640B94FF04EF}"/>
              </a:ext>
            </a:extLst>
          </p:cNvPr>
          <p:cNvSpPr>
            <a:spLocks noGrp="1"/>
          </p:cNvSpPr>
          <p:nvPr>
            <p:ph type="title"/>
          </p:nvPr>
        </p:nvSpPr>
        <p:spPr>
          <a:xfrm>
            <a:off x="623276" y="1710313"/>
            <a:ext cx="7887981" cy="2852753"/>
          </a:xfrm>
        </p:spPr>
        <p:txBody>
          <a:bodyPr anchor="b"/>
          <a:lstStyle>
            <a:lvl1pPr>
              <a:defRPr sz="5964"/>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DCEC397B-4F70-4577-BC51-04D9785808AE}"/>
              </a:ext>
            </a:extLst>
          </p:cNvPr>
          <p:cNvSpPr>
            <a:spLocks noGrp="1"/>
          </p:cNvSpPr>
          <p:nvPr>
            <p:ph type="body" idx="1"/>
          </p:nvPr>
        </p:nvSpPr>
        <p:spPr>
          <a:xfrm>
            <a:off x="623276" y="4589869"/>
            <a:ext cx="7887981" cy="1499246"/>
          </a:xfrm>
        </p:spPr>
        <p:txBody>
          <a:bodyPr/>
          <a:lstStyle>
            <a:lvl1pPr marL="0" indent="0">
              <a:buNone/>
              <a:defRPr sz="2386"/>
            </a:lvl1pPr>
            <a:lvl2pPr marL="454457" indent="0">
              <a:buNone/>
              <a:defRPr sz="1988"/>
            </a:lvl2pPr>
            <a:lvl3pPr marL="908914" indent="0">
              <a:buNone/>
              <a:defRPr sz="1789"/>
            </a:lvl3pPr>
            <a:lvl4pPr marL="1363370" indent="0">
              <a:buNone/>
              <a:defRPr sz="1590"/>
            </a:lvl4pPr>
            <a:lvl5pPr marL="1817827" indent="0">
              <a:buNone/>
              <a:defRPr sz="1590"/>
            </a:lvl5pPr>
            <a:lvl6pPr marL="2272284" indent="0">
              <a:buNone/>
              <a:defRPr sz="1590"/>
            </a:lvl6pPr>
            <a:lvl7pPr marL="2726741" indent="0">
              <a:buNone/>
              <a:defRPr sz="1590"/>
            </a:lvl7pPr>
            <a:lvl8pPr marL="3181198" indent="0">
              <a:buNone/>
              <a:defRPr sz="1590"/>
            </a:lvl8pPr>
            <a:lvl9pPr marL="3635654" indent="0">
              <a:buNone/>
              <a:defRPr sz="159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60674A1D-DC21-4404-A76E-33DA92EBA4D4}"/>
              </a:ext>
            </a:extLst>
          </p:cNvPr>
          <p:cNvSpPr>
            <a:spLocks noGrp="1"/>
          </p:cNvSpPr>
          <p:nvPr>
            <p:ph type="dt" sz="half" idx="10"/>
          </p:nvPr>
        </p:nvSpPr>
        <p:spPr/>
        <p:txBody>
          <a:bodyPr/>
          <a:lstStyle>
            <a:lvl1pPr>
              <a:defRPr/>
            </a:lvl1pPr>
          </a:lstStyle>
          <a:p>
            <a:fld id="{D32748C1-4D3C-4372-B0E8-98DF9C426DC2}"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E588C44D-8639-4384-832D-60B5D5584E65}"/>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0C87CFE0-801A-4A4D-B27B-B47B43A8DA06}"/>
              </a:ext>
            </a:extLst>
          </p:cNvPr>
          <p:cNvSpPr>
            <a:spLocks noGrp="1"/>
          </p:cNvSpPr>
          <p:nvPr>
            <p:ph type="sldNum" sz="quarter" idx="12"/>
          </p:nvPr>
        </p:nvSpPr>
        <p:spPr/>
        <p:txBody>
          <a:bodyPr/>
          <a:lstStyle>
            <a:lvl1pPr>
              <a:defRPr/>
            </a:lvl1pPr>
          </a:lstStyle>
          <a:p>
            <a:fld id="{5CD032A8-5716-4FD4-B988-230D83BB755A}" type="slidenum">
              <a:rPr lang="en-US" altLang="ja-JP"/>
              <a:pPr/>
              <a:t>‹#›</a:t>
            </a:fld>
            <a:endParaRPr lang="en-US" altLang="ja-JP"/>
          </a:p>
        </p:txBody>
      </p:sp>
    </p:spTree>
    <p:extLst>
      <p:ext uri="{BB962C8B-B14F-4D97-AF65-F5344CB8AC3E}">
        <p14:creationId xmlns:p14="http://schemas.microsoft.com/office/powerpoint/2010/main" val="782019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10B88D-EA95-4802-B58A-92CAED97B730}"/>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51FCE9D1-B8A1-4130-9DD4-7F9CE3E64CEA}"/>
              </a:ext>
            </a:extLst>
          </p:cNvPr>
          <p:cNvSpPr>
            <a:spLocks noGrp="1"/>
          </p:cNvSpPr>
          <p:nvPr>
            <p:ph sz="half" idx="1"/>
          </p:nvPr>
        </p:nvSpPr>
        <p:spPr>
          <a:xfrm>
            <a:off x="635899" y="1301580"/>
            <a:ext cx="4048922" cy="51761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8BF6D-BE5D-4058-A368-C80CCDDA135B}"/>
              </a:ext>
            </a:extLst>
          </p:cNvPr>
          <p:cNvSpPr>
            <a:spLocks noGrp="1"/>
          </p:cNvSpPr>
          <p:nvPr>
            <p:ph sz="half" idx="2"/>
          </p:nvPr>
        </p:nvSpPr>
        <p:spPr>
          <a:xfrm>
            <a:off x="4836301" y="1301580"/>
            <a:ext cx="4048922" cy="51761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7B1E814E-AFF3-410A-A494-15878E9562A2}"/>
              </a:ext>
            </a:extLst>
          </p:cNvPr>
          <p:cNvSpPr>
            <a:spLocks noGrp="1"/>
          </p:cNvSpPr>
          <p:nvPr>
            <p:ph type="dt" sz="half" idx="10"/>
          </p:nvPr>
        </p:nvSpPr>
        <p:spPr/>
        <p:txBody>
          <a:bodyPr/>
          <a:lstStyle>
            <a:lvl1pPr>
              <a:defRPr/>
            </a:lvl1pPr>
          </a:lstStyle>
          <a:p>
            <a:fld id="{7C93DD82-3FBF-40DA-8255-06E7D3DEDE05}"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D341B5FF-4F10-4E8A-86B2-EB53C26245AA}"/>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92085A88-8F1B-4368-8D22-F95097161227}"/>
              </a:ext>
            </a:extLst>
          </p:cNvPr>
          <p:cNvSpPr>
            <a:spLocks noGrp="1"/>
          </p:cNvSpPr>
          <p:nvPr>
            <p:ph type="sldNum" sz="quarter" idx="12"/>
          </p:nvPr>
        </p:nvSpPr>
        <p:spPr/>
        <p:txBody>
          <a:bodyPr/>
          <a:lstStyle>
            <a:lvl1pPr>
              <a:defRPr/>
            </a:lvl1pPr>
          </a:lstStyle>
          <a:p>
            <a:fld id="{17E7C0B1-3D65-4CA3-8933-4056F9CEC618}" type="slidenum">
              <a:rPr lang="en-US" altLang="ja-JP"/>
              <a:pPr/>
              <a:t>‹#›</a:t>
            </a:fld>
            <a:endParaRPr lang="en-US" altLang="ja-JP"/>
          </a:p>
        </p:txBody>
      </p:sp>
    </p:spTree>
    <p:extLst>
      <p:ext uri="{BB962C8B-B14F-4D97-AF65-F5344CB8AC3E}">
        <p14:creationId xmlns:p14="http://schemas.microsoft.com/office/powerpoint/2010/main" val="694085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FAFD5E-BF24-45A4-B9E4-A8B1875C4784}"/>
              </a:ext>
            </a:extLst>
          </p:cNvPr>
          <p:cNvSpPr>
            <a:spLocks noGrp="1"/>
          </p:cNvSpPr>
          <p:nvPr>
            <p:ph type="title"/>
          </p:nvPr>
        </p:nvSpPr>
        <p:spPr>
          <a:xfrm>
            <a:off x="629588" y="365180"/>
            <a:ext cx="7886404" cy="1325032"/>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72B828DF-53FA-4AF8-9E52-8A6B9C63DB75}"/>
              </a:ext>
            </a:extLst>
          </p:cNvPr>
          <p:cNvSpPr>
            <a:spLocks noGrp="1"/>
          </p:cNvSpPr>
          <p:nvPr>
            <p:ph type="body" idx="1"/>
          </p:nvPr>
        </p:nvSpPr>
        <p:spPr>
          <a:xfrm>
            <a:off x="629587" y="1681836"/>
            <a:ext cx="3869040" cy="822491"/>
          </a:xfrm>
        </p:spPr>
        <p:txBody>
          <a:bodyPr anchor="b"/>
          <a:lstStyle>
            <a:lvl1pPr marL="0" indent="0">
              <a:buNone/>
              <a:defRPr sz="2386" b="1"/>
            </a:lvl1pPr>
            <a:lvl2pPr marL="454457" indent="0">
              <a:buNone/>
              <a:defRPr sz="1988" b="1"/>
            </a:lvl2pPr>
            <a:lvl3pPr marL="908914" indent="0">
              <a:buNone/>
              <a:defRPr sz="1789" b="1"/>
            </a:lvl3pPr>
            <a:lvl4pPr marL="1363370" indent="0">
              <a:buNone/>
              <a:defRPr sz="1590" b="1"/>
            </a:lvl4pPr>
            <a:lvl5pPr marL="1817827" indent="0">
              <a:buNone/>
              <a:defRPr sz="1590" b="1"/>
            </a:lvl5pPr>
            <a:lvl6pPr marL="2272284" indent="0">
              <a:buNone/>
              <a:defRPr sz="1590" b="1"/>
            </a:lvl6pPr>
            <a:lvl7pPr marL="2726741" indent="0">
              <a:buNone/>
              <a:defRPr sz="1590" b="1"/>
            </a:lvl7pPr>
            <a:lvl8pPr marL="3181198" indent="0">
              <a:buNone/>
              <a:defRPr sz="1590" b="1"/>
            </a:lvl8pPr>
            <a:lvl9pPr marL="3635654" indent="0">
              <a:buNone/>
              <a:defRPr sz="159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71AF6BA9-6582-448C-99C9-C0FC7ABE1AC5}"/>
              </a:ext>
            </a:extLst>
          </p:cNvPr>
          <p:cNvSpPr>
            <a:spLocks noGrp="1"/>
          </p:cNvSpPr>
          <p:nvPr>
            <p:ph sz="half" idx="2"/>
          </p:nvPr>
        </p:nvSpPr>
        <p:spPr>
          <a:xfrm>
            <a:off x="629587" y="2504326"/>
            <a:ext cx="3869040" cy="368529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70558E1C-7B03-4D36-9F7E-4E4FE184AD3D}"/>
              </a:ext>
            </a:extLst>
          </p:cNvPr>
          <p:cNvSpPr>
            <a:spLocks noGrp="1"/>
          </p:cNvSpPr>
          <p:nvPr>
            <p:ph type="body" sz="quarter" idx="3"/>
          </p:nvPr>
        </p:nvSpPr>
        <p:spPr>
          <a:xfrm>
            <a:off x="4629594" y="1681836"/>
            <a:ext cx="3886398" cy="822491"/>
          </a:xfrm>
        </p:spPr>
        <p:txBody>
          <a:bodyPr anchor="b"/>
          <a:lstStyle>
            <a:lvl1pPr marL="0" indent="0">
              <a:buNone/>
              <a:defRPr sz="2386" b="1"/>
            </a:lvl1pPr>
            <a:lvl2pPr marL="454457" indent="0">
              <a:buNone/>
              <a:defRPr sz="1988" b="1"/>
            </a:lvl2pPr>
            <a:lvl3pPr marL="908914" indent="0">
              <a:buNone/>
              <a:defRPr sz="1789" b="1"/>
            </a:lvl3pPr>
            <a:lvl4pPr marL="1363370" indent="0">
              <a:buNone/>
              <a:defRPr sz="1590" b="1"/>
            </a:lvl4pPr>
            <a:lvl5pPr marL="1817827" indent="0">
              <a:buNone/>
              <a:defRPr sz="1590" b="1"/>
            </a:lvl5pPr>
            <a:lvl6pPr marL="2272284" indent="0">
              <a:buNone/>
              <a:defRPr sz="1590" b="1"/>
            </a:lvl6pPr>
            <a:lvl7pPr marL="2726741" indent="0">
              <a:buNone/>
              <a:defRPr sz="1590" b="1"/>
            </a:lvl7pPr>
            <a:lvl8pPr marL="3181198" indent="0">
              <a:buNone/>
              <a:defRPr sz="1590" b="1"/>
            </a:lvl8pPr>
            <a:lvl9pPr marL="3635654" indent="0">
              <a:buNone/>
              <a:defRPr sz="159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9D024C85-8466-4673-9F09-52AE236EC7F5}"/>
              </a:ext>
            </a:extLst>
          </p:cNvPr>
          <p:cNvSpPr>
            <a:spLocks noGrp="1"/>
          </p:cNvSpPr>
          <p:nvPr>
            <p:ph sz="quarter" idx="4"/>
          </p:nvPr>
        </p:nvSpPr>
        <p:spPr>
          <a:xfrm>
            <a:off x="4629594" y="2504326"/>
            <a:ext cx="3886398" cy="368529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89759FF8-CBFF-47F4-BBB0-224D29D944C5}"/>
              </a:ext>
            </a:extLst>
          </p:cNvPr>
          <p:cNvSpPr>
            <a:spLocks noGrp="1"/>
          </p:cNvSpPr>
          <p:nvPr>
            <p:ph type="dt" sz="half" idx="10"/>
          </p:nvPr>
        </p:nvSpPr>
        <p:spPr/>
        <p:txBody>
          <a:bodyPr/>
          <a:lstStyle>
            <a:lvl1pPr>
              <a:defRPr/>
            </a:lvl1pPr>
          </a:lstStyle>
          <a:p>
            <a:fld id="{5C9DDD6B-FFB7-4CAC-A755-CC16118C62E2}" type="datetime1">
              <a:rPr lang="ja-JP" altLang="en-US"/>
              <a:pPr/>
              <a:t>2022/6/19</a:t>
            </a:fld>
            <a:endParaRPr lang="en-US" altLang="ja-JP"/>
          </a:p>
        </p:txBody>
      </p:sp>
      <p:sp>
        <p:nvSpPr>
          <p:cNvPr id="8" name="フッター プレースホルダー 7">
            <a:extLst>
              <a:ext uri="{FF2B5EF4-FFF2-40B4-BE49-F238E27FC236}">
                <a16:creationId xmlns:a16="http://schemas.microsoft.com/office/drawing/2014/main" id="{80CB4363-2D54-48E7-B328-DF817DD74664}"/>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B244737D-B584-4EBB-A092-9EBA05B9F4F7}"/>
              </a:ext>
            </a:extLst>
          </p:cNvPr>
          <p:cNvSpPr>
            <a:spLocks noGrp="1"/>
          </p:cNvSpPr>
          <p:nvPr>
            <p:ph type="sldNum" sz="quarter" idx="12"/>
          </p:nvPr>
        </p:nvSpPr>
        <p:spPr/>
        <p:txBody>
          <a:bodyPr/>
          <a:lstStyle>
            <a:lvl1pPr>
              <a:defRPr/>
            </a:lvl1pPr>
          </a:lstStyle>
          <a:p>
            <a:fld id="{31710ADF-4AF2-4B28-A5E1-94934C53DF90}" type="slidenum">
              <a:rPr lang="en-US" altLang="ja-JP"/>
              <a:pPr/>
              <a:t>‹#›</a:t>
            </a:fld>
            <a:endParaRPr lang="en-US" altLang="ja-JP"/>
          </a:p>
        </p:txBody>
      </p:sp>
    </p:spTree>
    <p:extLst>
      <p:ext uri="{BB962C8B-B14F-4D97-AF65-F5344CB8AC3E}">
        <p14:creationId xmlns:p14="http://schemas.microsoft.com/office/powerpoint/2010/main" val="206608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104476657"/>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63774B-9828-4CD3-B846-B25F12D02572}"/>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CEE04157-4919-42BA-B089-B3D55CF044C0}"/>
              </a:ext>
            </a:extLst>
          </p:cNvPr>
          <p:cNvSpPr>
            <a:spLocks noGrp="1"/>
          </p:cNvSpPr>
          <p:nvPr>
            <p:ph type="dt" sz="half" idx="10"/>
          </p:nvPr>
        </p:nvSpPr>
        <p:spPr/>
        <p:txBody>
          <a:bodyPr/>
          <a:lstStyle>
            <a:lvl1pPr>
              <a:defRPr/>
            </a:lvl1pPr>
          </a:lstStyle>
          <a:p>
            <a:fld id="{1D3F7069-F41A-4C40-9EB3-F297E66E95D1}" type="datetime1">
              <a:rPr lang="ja-JP" altLang="en-US"/>
              <a:pPr/>
              <a:t>2022/6/19</a:t>
            </a:fld>
            <a:endParaRPr lang="en-US" altLang="ja-JP"/>
          </a:p>
        </p:txBody>
      </p:sp>
      <p:sp>
        <p:nvSpPr>
          <p:cNvPr id="4" name="フッター プレースホルダー 3">
            <a:extLst>
              <a:ext uri="{FF2B5EF4-FFF2-40B4-BE49-F238E27FC236}">
                <a16:creationId xmlns:a16="http://schemas.microsoft.com/office/drawing/2014/main" id="{F63A5C0A-1CDE-4BBF-867E-DDBB5AFF0077}"/>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6530660B-AD42-4CBA-8B06-6A8EA5DC3FA2}"/>
              </a:ext>
            </a:extLst>
          </p:cNvPr>
          <p:cNvSpPr>
            <a:spLocks noGrp="1"/>
          </p:cNvSpPr>
          <p:nvPr>
            <p:ph type="sldNum" sz="quarter" idx="12"/>
          </p:nvPr>
        </p:nvSpPr>
        <p:spPr/>
        <p:txBody>
          <a:bodyPr/>
          <a:lstStyle>
            <a:lvl1pPr>
              <a:defRPr/>
            </a:lvl1pPr>
          </a:lstStyle>
          <a:p>
            <a:fld id="{72934BA4-C391-425A-991A-A59E9D506563}" type="slidenum">
              <a:rPr lang="en-US" altLang="ja-JP"/>
              <a:pPr/>
              <a:t>‹#›</a:t>
            </a:fld>
            <a:endParaRPr lang="en-US" altLang="ja-JP"/>
          </a:p>
        </p:txBody>
      </p:sp>
    </p:spTree>
    <p:extLst>
      <p:ext uri="{BB962C8B-B14F-4D97-AF65-F5344CB8AC3E}">
        <p14:creationId xmlns:p14="http://schemas.microsoft.com/office/powerpoint/2010/main" val="1917398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2AA3909-2405-4498-B2A4-553F734DF14A}"/>
              </a:ext>
            </a:extLst>
          </p:cNvPr>
          <p:cNvSpPr>
            <a:spLocks noGrp="1"/>
          </p:cNvSpPr>
          <p:nvPr>
            <p:ph type="dt" sz="half" idx="10"/>
          </p:nvPr>
        </p:nvSpPr>
        <p:spPr/>
        <p:txBody>
          <a:bodyPr/>
          <a:lstStyle>
            <a:lvl1pPr>
              <a:defRPr/>
            </a:lvl1pPr>
          </a:lstStyle>
          <a:p>
            <a:fld id="{4C133F4B-8FA9-43D9-B5A4-F9B04F4FC738}" type="datetime1">
              <a:rPr lang="ja-JP" altLang="en-US"/>
              <a:pPr/>
              <a:t>2022/6/19</a:t>
            </a:fld>
            <a:endParaRPr lang="en-US" altLang="ja-JP"/>
          </a:p>
        </p:txBody>
      </p:sp>
      <p:sp>
        <p:nvSpPr>
          <p:cNvPr id="3" name="フッター プレースホルダー 2">
            <a:extLst>
              <a:ext uri="{FF2B5EF4-FFF2-40B4-BE49-F238E27FC236}">
                <a16:creationId xmlns:a16="http://schemas.microsoft.com/office/drawing/2014/main" id="{6EBFC73E-6D99-4B8F-8CF5-80EFE5D7072C}"/>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C16EBBC9-8252-445D-BC04-043099EF0A15}"/>
              </a:ext>
            </a:extLst>
          </p:cNvPr>
          <p:cNvSpPr>
            <a:spLocks noGrp="1"/>
          </p:cNvSpPr>
          <p:nvPr>
            <p:ph type="sldNum" sz="quarter" idx="12"/>
          </p:nvPr>
        </p:nvSpPr>
        <p:spPr/>
        <p:txBody>
          <a:bodyPr/>
          <a:lstStyle>
            <a:lvl1pPr>
              <a:defRPr/>
            </a:lvl1pPr>
          </a:lstStyle>
          <a:p>
            <a:fld id="{81263F22-2262-4A03-9C70-4B9EA1513DC1}" type="slidenum">
              <a:rPr lang="en-US" altLang="ja-JP"/>
              <a:pPr/>
              <a:t>‹#›</a:t>
            </a:fld>
            <a:endParaRPr lang="en-US" altLang="ja-JP"/>
          </a:p>
        </p:txBody>
      </p:sp>
    </p:spTree>
    <p:extLst>
      <p:ext uri="{BB962C8B-B14F-4D97-AF65-F5344CB8AC3E}">
        <p14:creationId xmlns:p14="http://schemas.microsoft.com/office/powerpoint/2010/main" val="1746567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2BE7AD-4CB7-490C-BD78-FC9CB112458A}"/>
              </a:ext>
            </a:extLst>
          </p:cNvPr>
          <p:cNvSpPr>
            <a:spLocks noGrp="1"/>
          </p:cNvSpPr>
          <p:nvPr>
            <p:ph type="title"/>
          </p:nvPr>
        </p:nvSpPr>
        <p:spPr>
          <a:xfrm>
            <a:off x="629588" y="457312"/>
            <a:ext cx="2949117" cy="1599753"/>
          </a:xfrm>
        </p:spPr>
        <p:txBody>
          <a:bodyPr anchor="b"/>
          <a:lstStyle>
            <a:lvl1pPr>
              <a:defRPr sz="3181"/>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5738135-1A5A-46EB-9421-25E81B9FFEDE}"/>
              </a:ext>
            </a:extLst>
          </p:cNvPr>
          <p:cNvSpPr>
            <a:spLocks noGrp="1"/>
          </p:cNvSpPr>
          <p:nvPr>
            <p:ph idx="1"/>
          </p:nvPr>
        </p:nvSpPr>
        <p:spPr>
          <a:xfrm>
            <a:off x="3887975" y="986655"/>
            <a:ext cx="4628016" cy="4874641"/>
          </a:xfrm>
        </p:spPr>
        <p:txBody>
          <a:bodyPr/>
          <a:lstStyle>
            <a:lvl1pPr>
              <a:defRPr sz="3181"/>
            </a:lvl1pPr>
            <a:lvl2pPr>
              <a:defRPr sz="2783"/>
            </a:lvl2pPr>
            <a:lvl3pPr>
              <a:defRPr sz="2386"/>
            </a:lvl3pPr>
            <a:lvl4pPr>
              <a:defRPr sz="1988"/>
            </a:lvl4pPr>
            <a:lvl5pPr>
              <a:defRPr sz="1988"/>
            </a:lvl5pPr>
            <a:lvl6pPr>
              <a:defRPr sz="1988"/>
            </a:lvl6pPr>
            <a:lvl7pPr>
              <a:defRPr sz="1988"/>
            </a:lvl7pPr>
            <a:lvl8pPr>
              <a:defRPr sz="1988"/>
            </a:lvl8pPr>
            <a:lvl9pPr>
              <a:defRPr sz="198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E21A8F90-BE2F-45EE-B9BB-B5BA11EA40F2}"/>
              </a:ext>
            </a:extLst>
          </p:cNvPr>
          <p:cNvSpPr>
            <a:spLocks noGrp="1"/>
          </p:cNvSpPr>
          <p:nvPr>
            <p:ph type="body" sz="half" idx="2"/>
          </p:nvPr>
        </p:nvSpPr>
        <p:spPr>
          <a:xfrm>
            <a:off x="629588" y="2057065"/>
            <a:ext cx="2949117" cy="3812606"/>
          </a:xfrm>
        </p:spPr>
        <p:txBody>
          <a:bodyPr/>
          <a:lstStyle>
            <a:lvl1pPr marL="0" indent="0">
              <a:buNone/>
              <a:defRPr sz="1590"/>
            </a:lvl1pPr>
            <a:lvl2pPr marL="454457" indent="0">
              <a:buNone/>
              <a:defRPr sz="1392"/>
            </a:lvl2pPr>
            <a:lvl3pPr marL="908914" indent="0">
              <a:buNone/>
              <a:defRPr sz="1193"/>
            </a:lvl3pPr>
            <a:lvl4pPr marL="1363370" indent="0">
              <a:buNone/>
              <a:defRPr sz="994"/>
            </a:lvl4pPr>
            <a:lvl5pPr marL="1817827" indent="0">
              <a:buNone/>
              <a:defRPr sz="994"/>
            </a:lvl5pPr>
            <a:lvl6pPr marL="2272284" indent="0">
              <a:buNone/>
              <a:defRPr sz="994"/>
            </a:lvl6pPr>
            <a:lvl7pPr marL="2726741" indent="0">
              <a:buNone/>
              <a:defRPr sz="994"/>
            </a:lvl7pPr>
            <a:lvl8pPr marL="3181198" indent="0">
              <a:buNone/>
              <a:defRPr sz="994"/>
            </a:lvl8pPr>
            <a:lvl9pPr marL="3635654" indent="0">
              <a:buNone/>
              <a:defRPr sz="994"/>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28F4453B-A9C1-4C04-B8BC-1E4B94F9087D}"/>
              </a:ext>
            </a:extLst>
          </p:cNvPr>
          <p:cNvSpPr>
            <a:spLocks noGrp="1"/>
          </p:cNvSpPr>
          <p:nvPr>
            <p:ph type="dt" sz="half" idx="10"/>
          </p:nvPr>
        </p:nvSpPr>
        <p:spPr/>
        <p:txBody>
          <a:bodyPr/>
          <a:lstStyle>
            <a:lvl1pPr>
              <a:defRPr/>
            </a:lvl1pPr>
          </a:lstStyle>
          <a:p>
            <a:fld id="{AF13BBA1-5B23-43A3-8EEB-5AABBA2768ED}"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24E8DDA4-484A-495F-A5CA-F10FF00C1621}"/>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2665FF4A-61C5-42B3-8C4E-A9108A00285F}"/>
              </a:ext>
            </a:extLst>
          </p:cNvPr>
          <p:cNvSpPr>
            <a:spLocks noGrp="1"/>
          </p:cNvSpPr>
          <p:nvPr>
            <p:ph type="sldNum" sz="quarter" idx="12"/>
          </p:nvPr>
        </p:nvSpPr>
        <p:spPr/>
        <p:txBody>
          <a:bodyPr/>
          <a:lstStyle>
            <a:lvl1pPr>
              <a:defRPr/>
            </a:lvl1pPr>
          </a:lstStyle>
          <a:p>
            <a:fld id="{EE8230C1-4693-402D-87FD-FF4F202FEE6C}" type="slidenum">
              <a:rPr lang="en-US" altLang="ja-JP"/>
              <a:pPr/>
              <a:t>‹#›</a:t>
            </a:fld>
            <a:endParaRPr lang="en-US" altLang="ja-JP"/>
          </a:p>
        </p:txBody>
      </p:sp>
    </p:spTree>
    <p:extLst>
      <p:ext uri="{BB962C8B-B14F-4D97-AF65-F5344CB8AC3E}">
        <p14:creationId xmlns:p14="http://schemas.microsoft.com/office/powerpoint/2010/main" val="7873108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D72481-CB74-4BA4-BC87-390ADD7C307E}"/>
              </a:ext>
            </a:extLst>
          </p:cNvPr>
          <p:cNvSpPr>
            <a:spLocks noGrp="1"/>
          </p:cNvSpPr>
          <p:nvPr>
            <p:ph type="title"/>
          </p:nvPr>
        </p:nvSpPr>
        <p:spPr>
          <a:xfrm>
            <a:off x="629588" y="457312"/>
            <a:ext cx="2949117" cy="1599753"/>
          </a:xfrm>
        </p:spPr>
        <p:txBody>
          <a:bodyPr anchor="b"/>
          <a:lstStyle>
            <a:lvl1pPr>
              <a:defRPr sz="3181"/>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837AF3F8-1B29-4D67-868C-2DAD9649D06F}"/>
              </a:ext>
            </a:extLst>
          </p:cNvPr>
          <p:cNvSpPr>
            <a:spLocks noGrp="1"/>
          </p:cNvSpPr>
          <p:nvPr>
            <p:ph type="pic" idx="1"/>
          </p:nvPr>
        </p:nvSpPr>
        <p:spPr>
          <a:xfrm>
            <a:off x="3887975" y="986655"/>
            <a:ext cx="4628016" cy="4874641"/>
          </a:xfrm>
        </p:spPr>
        <p:txBody>
          <a:bodyPr/>
          <a:lstStyle>
            <a:lvl1pPr marL="0" indent="0">
              <a:buNone/>
              <a:defRPr sz="3181"/>
            </a:lvl1pPr>
            <a:lvl2pPr marL="454457" indent="0">
              <a:buNone/>
              <a:defRPr sz="2783"/>
            </a:lvl2pPr>
            <a:lvl3pPr marL="908914" indent="0">
              <a:buNone/>
              <a:defRPr sz="2386"/>
            </a:lvl3pPr>
            <a:lvl4pPr marL="1363370" indent="0">
              <a:buNone/>
              <a:defRPr sz="1988"/>
            </a:lvl4pPr>
            <a:lvl5pPr marL="1817827" indent="0">
              <a:buNone/>
              <a:defRPr sz="1988"/>
            </a:lvl5pPr>
            <a:lvl6pPr marL="2272284" indent="0">
              <a:buNone/>
              <a:defRPr sz="1988"/>
            </a:lvl6pPr>
            <a:lvl7pPr marL="2726741" indent="0">
              <a:buNone/>
              <a:defRPr sz="1988"/>
            </a:lvl7pPr>
            <a:lvl8pPr marL="3181198" indent="0">
              <a:buNone/>
              <a:defRPr sz="1988"/>
            </a:lvl8pPr>
            <a:lvl9pPr marL="3635654" indent="0">
              <a:buNone/>
              <a:defRPr sz="1988"/>
            </a:lvl9pPr>
          </a:lstStyle>
          <a:p>
            <a:endParaRPr lang="ja-JP" altLang="en-US"/>
          </a:p>
        </p:txBody>
      </p:sp>
      <p:sp>
        <p:nvSpPr>
          <p:cNvPr id="4" name="テキスト プレースホルダー 3">
            <a:extLst>
              <a:ext uri="{FF2B5EF4-FFF2-40B4-BE49-F238E27FC236}">
                <a16:creationId xmlns:a16="http://schemas.microsoft.com/office/drawing/2014/main" id="{CFD2CC39-CEE1-40E1-835E-376D71C4FCBD}"/>
              </a:ext>
            </a:extLst>
          </p:cNvPr>
          <p:cNvSpPr>
            <a:spLocks noGrp="1"/>
          </p:cNvSpPr>
          <p:nvPr>
            <p:ph type="body" sz="half" idx="2"/>
          </p:nvPr>
        </p:nvSpPr>
        <p:spPr>
          <a:xfrm>
            <a:off x="629588" y="2057065"/>
            <a:ext cx="2949117" cy="3812606"/>
          </a:xfrm>
        </p:spPr>
        <p:txBody>
          <a:bodyPr/>
          <a:lstStyle>
            <a:lvl1pPr marL="0" indent="0">
              <a:buNone/>
              <a:defRPr sz="1590"/>
            </a:lvl1pPr>
            <a:lvl2pPr marL="454457" indent="0">
              <a:buNone/>
              <a:defRPr sz="1392"/>
            </a:lvl2pPr>
            <a:lvl3pPr marL="908914" indent="0">
              <a:buNone/>
              <a:defRPr sz="1193"/>
            </a:lvl3pPr>
            <a:lvl4pPr marL="1363370" indent="0">
              <a:buNone/>
              <a:defRPr sz="994"/>
            </a:lvl4pPr>
            <a:lvl5pPr marL="1817827" indent="0">
              <a:buNone/>
              <a:defRPr sz="994"/>
            </a:lvl5pPr>
            <a:lvl6pPr marL="2272284" indent="0">
              <a:buNone/>
              <a:defRPr sz="994"/>
            </a:lvl6pPr>
            <a:lvl7pPr marL="2726741" indent="0">
              <a:buNone/>
              <a:defRPr sz="994"/>
            </a:lvl7pPr>
            <a:lvl8pPr marL="3181198" indent="0">
              <a:buNone/>
              <a:defRPr sz="994"/>
            </a:lvl8pPr>
            <a:lvl9pPr marL="3635654" indent="0">
              <a:buNone/>
              <a:defRPr sz="994"/>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1AC9F81-3D55-466B-B6A9-6382B37FD202}"/>
              </a:ext>
            </a:extLst>
          </p:cNvPr>
          <p:cNvSpPr>
            <a:spLocks noGrp="1"/>
          </p:cNvSpPr>
          <p:nvPr>
            <p:ph type="dt" sz="half" idx="10"/>
          </p:nvPr>
        </p:nvSpPr>
        <p:spPr/>
        <p:txBody>
          <a:bodyPr/>
          <a:lstStyle>
            <a:lvl1pPr>
              <a:defRPr/>
            </a:lvl1pPr>
          </a:lstStyle>
          <a:p>
            <a:fld id="{551F9F6E-DC68-486E-BD86-1BE2D57C5766}"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5993DC21-F3BA-4483-9888-6B3445AD92AC}"/>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4685A3B-3D5A-4932-83F9-ED14BDB1E16A}"/>
              </a:ext>
            </a:extLst>
          </p:cNvPr>
          <p:cNvSpPr>
            <a:spLocks noGrp="1"/>
          </p:cNvSpPr>
          <p:nvPr>
            <p:ph type="sldNum" sz="quarter" idx="12"/>
          </p:nvPr>
        </p:nvSpPr>
        <p:spPr/>
        <p:txBody>
          <a:bodyPr/>
          <a:lstStyle>
            <a:lvl1pPr>
              <a:defRPr/>
            </a:lvl1pPr>
          </a:lstStyle>
          <a:p>
            <a:fld id="{62F91373-CF93-4264-B6A7-A95EDD610D91}" type="slidenum">
              <a:rPr lang="en-US" altLang="ja-JP"/>
              <a:pPr/>
              <a:t>‹#›</a:t>
            </a:fld>
            <a:endParaRPr lang="en-US" altLang="ja-JP"/>
          </a:p>
        </p:txBody>
      </p:sp>
    </p:spTree>
    <p:extLst>
      <p:ext uri="{BB962C8B-B14F-4D97-AF65-F5344CB8AC3E}">
        <p14:creationId xmlns:p14="http://schemas.microsoft.com/office/powerpoint/2010/main" val="33305398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6C7A1-2105-4992-9F0B-03D663A32345}"/>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032F098-FB64-48A2-992C-CA977D79DA98}"/>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3F2F1FC-3EAB-45FC-A205-8BD472E95E54}"/>
              </a:ext>
            </a:extLst>
          </p:cNvPr>
          <p:cNvSpPr>
            <a:spLocks noGrp="1"/>
          </p:cNvSpPr>
          <p:nvPr>
            <p:ph type="dt" sz="half" idx="10"/>
          </p:nvPr>
        </p:nvSpPr>
        <p:spPr/>
        <p:txBody>
          <a:bodyPr/>
          <a:lstStyle>
            <a:lvl1pPr>
              <a:defRPr/>
            </a:lvl1pPr>
          </a:lstStyle>
          <a:p>
            <a:fld id="{83573F43-51D9-43C8-9C57-2258CFA66572}"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8383CC7B-8903-4B2B-977E-27D108C9C56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7882EDE9-A4BD-48F5-8273-0BE3347F70B9}"/>
              </a:ext>
            </a:extLst>
          </p:cNvPr>
          <p:cNvSpPr>
            <a:spLocks noGrp="1"/>
          </p:cNvSpPr>
          <p:nvPr>
            <p:ph type="sldNum" sz="quarter" idx="12"/>
          </p:nvPr>
        </p:nvSpPr>
        <p:spPr/>
        <p:txBody>
          <a:bodyPr/>
          <a:lstStyle>
            <a:lvl1pPr>
              <a:defRPr/>
            </a:lvl1pPr>
          </a:lstStyle>
          <a:p>
            <a:fld id="{B6BD9495-F88B-4180-95D6-642B6C92620F}" type="slidenum">
              <a:rPr lang="en-US" altLang="ja-JP"/>
              <a:pPr/>
              <a:t>‹#›</a:t>
            </a:fld>
            <a:endParaRPr lang="en-US" altLang="ja-JP"/>
          </a:p>
        </p:txBody>
      </p:sp>
    </p:spTree>
    <p:extLst>
      <p:ext uri="{BB962C8B-B14F-4D97-AF65-F5344CB8AC3E}">
        <p14:creationId xmlns:p14="http://schemas.microsoft.com/office/powerpoint/2010/main" val="17732862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7ED0607-71F0-497B-B588-25D658B0F193}"/>
              </a:ext>
            </a:extLst>
          </p:cNvPr>
          <p:cNvSpPr>
            <a:spLocks noGrp="1"/>
          </p:cNvSpPr>
          <p:nvPr>
            <p:ph type="title" orient="vert"/>
          </p:nvPr>
        </p:nvSpPr>
        <p:spPr>
          <a:xfrm>
            <a:off x="6805535" y="427160"/>
            <a:ext cx="2079688" cy="605058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28AD61-63B7-4259-BDF7-BF570408BFA1}"/>
              </a:ext>
            </a:extLst>
          </p:cNvPr>
          <p:cNvSpPr>
            <a:spLocks noGrp="1"/>
          </p:cNvSpPr>
          <p:nvPr>
            <p:ph type="body" orient="vert" idx="1"/>
          </p:nvPr>
        </p:nvSpPr>
        <p:spPr>
          <a:xfrm>
            <a:off x="563315" y="427160"/>
            <a:ext cx="6090740" cy="60505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4B24A16-216B-4AB6-A674-E27BE00C893D}"/>
              </a:ext>
            </a:extLst>
          </p:cNvPr>
          <p:cNvSpPr>
            <a:spLocks noGrp="1"/>
          </p:cNvSpPr>
          <p:nvPr>
            <p:ph type="dt" sz="half" idx="10"/>
          </p:nvPr>
        </p:nvSpPr>
        <p:spPr/>
        <p:txBody>
          <a:bodyPr/>
          <a:lstStyle>
            <a:lvl1pPr>
              <a:defRPr/>
            </a:lvl1pPr>
          </a:lstStyle>
          <a:p>
            <a:fld id="{F3A4CFD3-5BAE-4174-B197-50FE3FA20307}"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E45A2BFB-32A0-47CC-AC2F-C3B00D8C1ED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42E2A29-EB3C-4CAD-8F87-C7DCE71AB57A}"/>
              </a:ext>
            </a:extLst>
          </p:cNvPr>
          <p:cNvSpPr>
            <a:spLocks noGrp="1"/>
          </p:cNvSpPr>
          <p:nvPr>
            <p:ph type="sldNum" sz="quarter" idx="12"/>
          </p:nvPr>
        </p:nvSpPr>
        <p:spPr/>
        <p:txBody>
          <a:bodyPr/>
          <a:lstStyle>
            <a:lvl1pPr>
              <a:defRPr/>
            </a:lvl1pPr>
          </a:lstStyle>
          <a:p>
            <a:fld id="{9838A890-EFB7-4C2A-AF21-4461D3985736}" type="slidenum">
              <a:rPr lang="en-US" altLang="ja-JP"/>
              <a:pPr/>
              <a:t>‹#›</a:t>
            </a:fld>
            <a:endParaRPr lang="en-US" altLang="ja-JP"/>
          </a:p>
        </p:txBody>
      </p:sp>
    </p:spTree>
    <p:extLst>
      <p:ext uri="{BB962C8B-B14F-4D97-AF65-F5344CB8AC3E}">
        <p14:creationId xmlns:p14="http://schemas.microsoft.com/office/powerpoint/2010/main" val="13168292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pic>
        <p:nvPicPr>
          <p:cNvPr id="3080" name="Picture 8">
            <a:extLst>
              <a:ext uri="{FF2B5EF4-FFF2-40B4-BE49-F238E27FC236}">
                <a16:creationId xmlns:a16="http://schemas.microsoft.com/office/drawing/2014/main" id="{542061CC-180C-416A-B2E1-8E6BD3B644E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0" y="1403763"/>
            <a:ext cx="9142421" cy="5455913"/>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0AEB5AF6-47A3-44A3-876E-828E1513E829}"/>
              </a:ext>
            </a:extLst>
          </p:cNvPr>
          <p:cNvSpPr>
            <a:spLocks noGrp="1" noChangeArrowheads="1"/>
          </p:cNvSpPr>
          <p:nvPr>
            <p:ph type="ctrTitle"/>
          </p:nvPr>
        </p:nvSpPr>
        <p:spPr>
          <a:xfrm>
            <a:off x="1626827" y="2341839"/>
            <a:ext cx="7372005" cy="988329"/>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lvl1pPr>
              <a:defRPr/>
            </a:lvl1pPr>
          </a:lstStyle>
          <a:p>
            <a:pPr lvl="0"/>
            <a:r>
              <a:rPr lang="ja-JP" altLang="en-US" noProof="0"/>
              <a:t>マスタ タイトルの書式設定</a:t>
            </a:r>
          </a:p>
        </p:txBody>
      </p:sp>
      <p:sp>
        <p:nvSpPr>
          <p:cNvPr id="3075" name="Rectangle 3">
            <a:extLst>
              <a:ext uri="{FF2B5EF4-FFF2-40B4-BE49-F238E27FC236}">
                <a16:creationId xmlns:a16="http://schemas.microsoft.com/office/drawing/2014/main" id="{8A0F5C6A-FCA9-43A4-BF88-0FB689019B84}"/>
              </a:ext>
            </a:extLst>
          </p:cNvPr>
          <p:cNvSpPr>
            <a:spLocks noGrp="1" noChangeArrowheads="1"/>
          </p:cNvSpPr>
          <p:nvPr>
            <p:ph type="subTitle" idx="1"/>
          </p:nvPr>
        </p:nvSpPr>
        <p:spPr>
          <a:xfrm>
            <a:off x="1669431" y="3271539"/>
            <a:ext cx="6401589" cy="144229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lvl1pPr marL="0" indent="0">
              <a:buFontTx/>
              <a:buNone/>
              <a:defRPr sz="1789"/>
            </a:lvl1pPr>
          </a:lstStyle>
          <a:p>
            <a:pPr lvl="0"/>
            <a:r>
              <a:rPr lang="ja-JP" altLang="en-US" noProof="0"/>
              <a:t>マスタ サブタイトルの書式設定</a:t>
            </a:r>
          </a:p>
        </p:txBody>
      </p:sp>
      <p:pic>
        <p:nvPicPr>
          <p:cNvPr id="3081" name="Picture 9">
            <a:extLst>
              <a:ext uri="{FF2B5EF4-FFF2-40B4-BE49-F238E27FC236}">
                <a16:creationId xmlns:a16="http://schemas.microsoft.com/office/drawing/2014/main" id="{9082008F-C626-443E-AD5A-4322236443E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0120" y="222794"/>
            <a:ext cx="2999610" cy="964877"/>
          </a:xfrm>
          <a:prstGeom prst="rect">
            <a:avLst/>
          </a:prstGeom>
          <a:noFill/>
          <a:extLst>
            <a:ext uri="{909E8E84-426E-40DD-AFC4-6F175D3DCCD1}">
              <a14:hiddenFill xmlns:a14="http://schemas.microsoft.com/office/drawing/2010/main">
                <a:solidFill>
                  <a:srgbClr val="FFFFFF"/>
                </a:solidFill>
              </a14:hiddenFill>
            </a:ext>
          </a:extLst>
        </p:spPr>
      </p:pic>
      <p:sp>
        <p:nvSpPr>
          <p:cNvPr id="3083" name="Line 11">
            <a:extLst>
              <a:ext uri="{FF2B5EF4-FFF2-40B4-BE49-F238E27FC236}">
                <a16:creationId xmlns:a16="http://schemas.microsoft.com/office/drawing/2014/main" id="{093858DC-30E2-4087-86D6-250D52ED4A15}"/>
              </a:ext>
            </a:extLst>
          </p:cNvPr>
          <p:cNvSpPr>
            <a:spLocks noChangeShapeType="1"/>
          </p:cNvSpPr>
          <p:nvPr userDrawn="1"/>
        </p:nvSpPr>
        <p:spPr bwMode="auto">
          <a:xfrm>
            <a:off x="1723080" y="3201182"/>
            <a:ext cx="7405141"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87"/>
          </a:p>
        </p:txBody>
      </p:sp>
      <p:pic>
        <p:nvPicPr>
          <p:cNvPr id="3087" name="Picture 15">
            <a:extLst>
              <a:ext uri="{FF2B5EF4-FFF2-40B4-BE49-F238E27FC236}">
                <a16:creationId xmlns:a16="http://schemas.microsoft.com/office/drawing/2014/main" id="{FF82CC87-8E3E-4DCA-B451-0B9B0127D391}"/>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647744" y="391982"/>
            <a:ext cx="2060753" cy="236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7154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457C5-7B41-456D-AD25-BB7E1AB269AF}"/>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2A1619A-6A80-4C40-A0F5-F4E4B5914C83}"/>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C0933822-BF55-4278-8647-9E569D979EA6}"/>
              </a:ext>
            </a:extLst>
          </p:cNvPr>
          <p:cNvSpPr>
            <a:spLocks noGrp="1"/>
          </p:cNvSpPr>
          <p:nvPr>
            <p:ph type="dt" sz="half" idx="10"/>
          </p:nvPr>
        </p:nvSpPr>
        <p:spPr/>
        <p:txBody>
          <a:bodyPr/>
          <a:lstStyle>
            <a:lvl1pPr>
              <a:defRPr/>
            </a:lvl1pPr>
          </a:lstStyle>
          <a:p>
            <a:fld id="{0A7B9D2E-79CE-4147-A847-7A65010BE08B}"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3308FB1C-5BFD-4545-918F-21B2AA287B7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C6393175-6D61-423C-982C-5396A6D7A957}"/>
              </a:ext>
            </a:extLst>
          </p:cNvPr>
          <p:cNvSpPr>
            <a:spLocks noGrp="1"/>
          </p:cNvSpPr>
          <p:nvPr>
            <p:ph type="sldNum" sz="quarter" idx="12"/>
          </p:nvPr>
        </p:nvSpPr>
        <p:spPr/>
        <p:txBody>
          <a:bodyPr/>
          <a:lstStyle>
            <a:lvl1pPr>
              <a:defRPr/>
            </a:lvl1pPr>
          </a:lstStyle>
          <a:p>
            <a:fld id="{373BEAF2-CF04-4EF1-99A3-78CC91B04DB9}" type="slidenum">
              <a:rPr lang="en-US" altLang="ja-JP"/>
              <a:pPr/>
              <a:t>‹#›</a:t>
            </a:fld>
            <a:endParaRPr lang="en-US" altLang="ja-JP"/>
          </a:p>
        </p:txBody>
      </p:sp>
    </p:spTree>
    <p:extLst>
      <p:ext uri="{BB962C8B-B14F-4D97-AF65-F5344CB8AC3E}">
        <p14:creationId xmlns:p14="http://schemas.microsoft.com/office/powerpoint/2010/main" val="15026762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2AB5D0-5CEF-45E5-B564-48F354954FC9}"/>
              </a:ext>
            </a:extLst>
          </p:cNvPr>
          <p:cNvSpPr>
            <a:spLocks noGrp="1"/>
          </p:cNvSpPr>
          <p:nvPr>
            <p:ph type="title"/>
          </p:nvPr>
        </p:nvSpPr>
        <p:spPr>
          <a:xfrm>
            <a:off x="623276" y="1710313"/>
            <a:ext cx="7887981" cy="2852753"/>
          </a:xfrm>
        </p:spPr>
        <p:txBody>
          <a:bodyPr anchor="b"/>
          <a:lstStyle>
            <a:lvl1pPr>
              <a:defRPr sz="5963"/>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A32784D-BF5A-4888-BA20-1E62050D2358}"/>
              </a:ext>
            </a:extLst>
          </p:cNvPr>
          <p:cNvSpPr>
            <a:spLocks noGrp="1"/>
          </p:cNvSpPr>
          <p:nvPr>
            <p:ph type="body" idx="1"/>
          </p:nvPr>
        </p:nvSpPr>
        <p:spPr>
          <a:xfrm>
            <a:off x="623276" y="4589869"/>
            <a:ext cx="7887981" cy="1499246"/>
          </a:xfrm>
        </p:spPr>
        <p:txBody>
          <a:bodyPr/>
          <a:lstStyle>
            <a:lvl1pPr marL="0" indent="0">
              <a:buNone/>
              <a:defRPr sz="2386"/>
            </a:lvl1pPr>
            <a:lvl2pPr marL="454442" indent="0">
              <a:buNone/>
              <a:defRPr sz="1988"/>
            </a:lvl2pPr>
            <a:lvl3pPr marL="908885" indent="0">
              <a:buNone/>
              <a:defRPr sz="1789"/>
            </a:lvl3pPr>
            <a:lvl4pPr marL="1363327" indent="0">
              <a:buNone/>
              <a:defRPr sz="1590"/>
            </a:lvl4pPr>
            <a:lvl5pPr marL="1817769" indent="0">
              <a:buNone/>
              <a:defRPr sz="1590"/>
            </a:lvl5pPr>
            <a:lvl6pPr marL="2272211" indent="0">
              <a:buNone/>
              <a:defRPr sz="1590"/>
            </a:lvl6pPr>
            <a:lvl7pPr marL="2726654" indent="0">
              <a:buNone/>
              <a:defRPr sz="1590"/>
            </a:lvl7pPr>
            <a:lvl8pPr marL="3181096" indent="0">
              <a:buNone/>
              <a:defRPr sz="1590"/>
            </a:lvl8pPr>
            <a:lvl9pPr marL="3635538" indent="0">
              <a:buNone/>
              <a:defRPr sz="159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53F44A06-2C1C-4D00-B68D-212AD4928164}"/>
              </a:ext>
            </a:extLst>
          </p:cNvPr>
          <p:cNvSpPr>
            <a:spLocks noGrp="1"/>
          </p:cNvSpPr>
          <p:nvPr>
            <p:ph type="dt" sz="half" idx="10"/>
          </p:nvPr>
        </p:nvSpPr>
        <p:spPr/>
        <p:txBody>
          <a:bodyPr/>
          <a:lstStyle>
            <a:lvl1pPr>
              <a:defRPr/>
            </a:lvl1pPr>
          </a:lstStyle>
          <a:p>
            <a:fld id="{7CCD21AF-EA7A-4EFD-AF89-8F11A1D79602}"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8595BCC4-6CE4-41A8-AEBC-764F165D32B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E692BF61-BAA8-48E8-B1BA-4C57BB1C8FEC}"/>
              </a:ext>
            </a:extLst>
          </p:cNvPr>
          <p:cNvSpPr>
            <a:spLocks noGrp="1"/>
          </p:cNvSpPr>
          <p:nvPr>
            <p:ph type="sldNum" sz="quarter" idx="12"/>
          </p:nvPr>
        </p:nvSpPr>
        <p:spPr/>
        <p:txBody>
          <a:bodyPr/>
          <a:lstStyle>
            <a:lvl1pPr>
              <a:defRPr/>
            </a:lvl1pPr>
          </a:lstStyle>
          <a:p>
            <a:fld id="{CC225B97-7E01-479D-8650-F0BBFF8DA1C6}" type="slidenum">
              <a:rPr lang="en-US" altLang="ja-JP"/>
              <a:pPr/>
              <a:t>‹#›</a:t>
            </a:fld>
            <a:endParaRPr lang="en-US" altLang="ja-JP"/>
          </a:p>
        </p:txBody>
      </p:sp>
    </p:spTree>
    <p:extLst>
      <p:ext uri="{BB962C8B-B14F-4D97-AF65-F5344CB8AC3E}">
        <p14:creationId xmlns:p14="http://schemas.microsoft.com/office/powerpoint/2010/main" val="37172041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39156E-6E91-4314-ABDB-41A8DFC2944D}"/>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2949B37-6814-4BD8-9299-C6871EEEA658}"/>
              </a:ext>
            </a:extLst>
          </p:cNvPr>
          <p:cNvSpPr>
            <a:spLocks noGrp="1"/>
          </p:cNvSpPr>
          <p:nvPr>
            <p:ph sz="half" idx="1"/>
          </p:nvPr>
        </p:nvSpPr>
        <p:spPr>
          <a:xfrm>
            <a:off x="635900" y="1301581"/>
            <a:ext cx="4048922" cy="51761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46638C42-7DF2-48DE-A622-E1C6AEC57CB8}"/>
              </a:ext>
            </a:extLst>
          </p:cNvPr>
          <p:cNvSpPr>
            <a:spLocks noGrp="1"/>
          </p:cNvSpPr>
          <p:nvPr>
            <p:ph sz="half" idx="2"/>
          </p:nvPr>
        </p:nvSpPr>
        <p:spPr>
          <a:xfrm>
            <a:off x="4836301" y="1301581"/>
            <a:ext cx="4048922" cy="51761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6D83011E-72FA-4721-85ED-EA1D4169479A}"/>
              </a:ext>
            </a:extLst>
          </p:cNvPr>
          <p:cNvSpPr>
            <a:spLocks noGrp="1"/>
          </p:cNvSpPr>
          <p:nvPr>
            <p:ph type="dt" sz="half" idx="10"/>
          </p:nvPr>
        </p:nvSpPr>
        <p:spPr/>
        <p:txBody>
          <a:bodyPr/>
          <a:lstStyle>
            <a:lvl1pPr>
              <a:defRPr/>
            </a:lvl1pPr>
          </a:lstStyle>
          <a:p>
            <a:fld id="{E094C1F2-1587-4068-8336-38300B417797}"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74A4D3B9-EE8F-4B96-B175-3C889799588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739DE471-C23D-4B17-AAB3-9F0EAE7805EE}"/>
              </a:ext>
            </a:extLst>
          </p:cNvPr>
          <p:cNvSpPr>
            <a:spLocks noGrp="1"/>
          </p:cNvSpPr>
          <p:nvPr>
            <p:ph type="sldNum" sz="quarter" idx="12"/>
          </p:nvPr>
        </p:nvSpPr>
        <p:spPr/>
        <p:txBody>
          <a:bodyPr/>
          <a:lstStyle>
            <a:lvl1pPr>
              <a:defRPr/>
            </a:lvl1pPr>
          </a:lstStyle>
          <a:p>
            <a:fld id="{85A0E27F-16C6-4FAD-84F8-D6DBD834906C}" type="slidenum">
              <a:rPr lang="en-US" altLang="ja-JP"/>
              <a:pPr/>
              <a:t>‹#›</a:t>
            </a:fld>
            <a:endParaRPr lang="en-US" altLang="ja-JP"/>
          </a:p>
        </p:txBody>
      </p:sp>
    </p:spTree>
    <p:extLst>
      <p:ext uri="{BB962C8B-B14F-4D97-AF65-F5344CB8AC3E}">
        <p14:creationId xmlns:p14="http://schemas.microsoft.com/office/powerpoint/2010/main" val="46242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598555350"/>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35D34-99B1-47DD-836B-E6C3A9541F65}"/>
              </a:ext>
            </a:extLst>
          </p:cNvPr>
          <p:cNvSpPr>
            <a:spLocks noGrp="1"/>
          </p:cNvSpPr>
          <p:nvPr>
            <p:ph type="title"/>
          </p:nvPr>
        </p:nvSpPr>
        <p:spPr>
          <a:xfrm>
            <a:off x="629588" y="365180"/>
            <a:ext cx="7886404" cy="1325032"/>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2491CF1-2C67-4BB6-A1B6-917B32FAC167}"/>
              </a:ext>
            </a:extLst>
          </p:cNvPr>
          <p:cNvSpPr>
            <a:spLocks noGrp="1"/>
          </p:cNvSpPr>
          <p:nvPr>
            <p:ph type="body" idx="1"/>
          </p:nvPr>
        </p:nvSpPr>
        <p:spPr>
          <a:xfrm>
            <a:off x="629588" y="1681837"/>
            <a:ext cx="3869040" cy="822491"/>
          </a:xfrm>
        </p:spPr>
        <p:txBody>
          <a:bodyPr anchor="b"/>
          <a:lstStyle>
            <a:lvl1pPr marL="0" indent="0">
              <a:buNone/>
              <a:defRPr sz="2386" b="1"/>
            </a:lvl1pPr>
            <a:lvl2pPr marL="454442" indent="0">
              <a:buNone/>
              <a:defRPr sz="1988" b="1"/>
            </a:lvl2pPr>
            <a:lvl3pPr marL="908885" indent="0">
              <a:buNone/>
              <a:defRPr sz="1789" b="1"/>
            </a:lvl3pPr>
            <a:lvl4pPr marL="1363327" indent="0">
              <a:buNone/>
              <a:defRPr sz="1590" b="1"/>
            </a:lvl4pPr>
            <a:lvl5pPr marL="1817769" indent="0">
              <a:buNone/>
              <a:defRPr sz="1590" b="1"/>
            </a:lvl5pPr>
            <a:lvl6pPr marL="2272211" indent="0">
              <a:buNone/>
              <a:defRPr sz="1590" b="1"/>
            </a:lvl6pPr>
            <a:lvl7pPr marL="2726654" indent="0">
              <a:buNone/>
              <a:defRPr sz="1590" b="1"/>
            </a:lvl7pPr>
            <a:lvl8pPr marL="3181096" indent="0">
              <a:buNone/>
              <a:defRPr sz="1590" b="1"/>
            </a:lvl8pPr>
            <a:lvl9pPr marL="3635538" indent="0">
              <a:buNone/>
              <a:defRPr sz="159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80304305-A41D-485B-99B3-0809ED7ACD1B}"/>
              </a:ext>
            </a:extLst>
          </p:cNvPr>
          <p:cNvSpPr>
            <a:spLocks noGrp="1"/>
          </p:cNvSpPr>
          <p:nvPr>
            <p:ph sz="half" idx="2"/>
          </p:nvPr>
        </p:nvSpPr>
        <p:spPr>
          <a:xfrm>
            <a:off x="629588" y="2504327"/>
            <a:ext cx="3869040" cy="36852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72BDB693-E8AD-471C-9B19-D12DB2864BE8}"/>
              </a:ext>
            </a:extLst>
          </p:cNvPr>
          <p:cNvSpPr>
            <a:spLocks noGrp="1"/>
          </p:cNvSpPr>
          <p:nvPr>
            <p:ph type="body" sz="quarter" idx="3"/>
          </p:nvPr>
        </p:nvSpPr>
        <p:spPr>
          <a:xfrm>
            <a:off x="4629594" y="1681837"/>
            <a:ext cx="3886398" cy="822491"/>
          </a:xfrm>
        </p:spPr>
        <p:txBody>
          <a:bodyPr anchor="b"/>
          <a:lstStyle>
            <a:lvl1pPr marL="0" indent="0">
              <a:buNone/>
              <a:defRPr sz="2386" b="1"/>
            </a:lvl1pPr>
            <a:lvl2pPr marL="454442" indent="0">
              <a:buNone/>
              <a:defRPr sz="1988" b="1"/>
            </a:lvl2pPr>
            <a:lvl3pPr marL="908885" indent="0">
              <a:buNone/>
              <a:defRPr sz="1789" b="1"/>
            </a:lvl3pPr>
            <a:lvl4pPr marL="1363327" indent="0">
              <a:buNone/>
              <a:defRPr sz="1590" b="1"/>
            </a:lvl4pPr>
            <a:lvl5pPr marL="1817769" indent="0">
              <a:buNone/>
              <a:defRPr sz="1590" b="1"/>
            </a:lvl5pPr>
            <a:lvl6pPr marL="2272211" indent="0">
              <a:buNone/>
              <a:defRPr sz="1590" b="1"/>
            </a:lvl6pPr>
            <a:lvl7pPr marL="2726654" indent="0">
              <a:buNone/>
              <a:defRPr sz="1590" b="1"/>
            </a:lvl7pPr>
            <a:lvl8pPr marL="3181096" indent="0">
              <a:buNone/>
              <a:defRPr sz="1590" b="1"/>
            </a:lvl8pPr>
            <a:lvl9pPr marL="3635538" indent="0">
              <a:buNone/>
              <a:defRPr sz="159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32F5B93A-8B41-4274-879A-605D5DE0251C}"/>
              </a:ext>
            </a:extLst>
          </p:cNvPr>
          <p:cNvSpPr>
            <a:spLocks noGrp="1"/>
          </p:cNvSpPr>
          <p:nvPr>
            <p:ph sz="quarter" idx="4"/>
          </p:nvPr>
        </p:nvSpPr>
        <p:spPr>
          <a:xfrm>
            <a:off x="4629594" y="2504327"/>
            <a:ext cx="3886398" cy="36852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8638CAFB-E0D5-4774-A56D-434E91105E49}"/>
              </a:ext>
            </a:extLst>
          </p:cNvPr>
          <p:cNvSpPr>
            <a:spLocks noGrp="1"/>
          </p:cNvSpPr>
          <p:nvPr>
            <p:ph type="dt" sz="half" idx="10"/>
          </p:nvPr>
        </p:nvSpPr>
        <p:spPr/>
        <p:txBody>
          <a:bodyPr/>
          <a:lstStyle>
            <a:lvl1pPr>
              <a:defRPr/>
            </a:lvl1pPr>
          </a:lstStyle>
          <a:p>
            <a:fld id="{03401FB3-A3A7-4DCE-B8EA-4AFA64296A36}" type="datetime1">
              <a:rPr lang="ja-JP" altLang="en-US"/>
              <a:pPr/>
              <a:t>2022/6/19</a:t>
            </a:fld>
            <a:endParaRPr lang="en-US" altLang="ja-JP"/>
          </a:p>
        </p:txBody>
      </p:sp>
      <p:sp>
        <p:nvSpPr>
          <p:cNvPr id="8" name="フッター プレースホルダー 7">
            <a:extLst>
              <a:ext uri="{FF2B5EF4-FFF2-40B4-BE49-F238E27FC236}">
                <a16:creationId xmlns:a16="http://schemas.microsoft.com/office/drawing/2014/main" id="{98FEDD65-F498-411D-9E3A-39F20B33F24D}"/>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60BCE51E-7457-4456-9589-EEC909312335}"/>
              </a:ext>
            </a:extLst>
          </p:cNvPr>
          <p:cNvSpPr>
            <a:spLocks noGrp="1"/>
          </p:cNvSpPr>
          <p:nvPr>
            <p:ph type="sldNum" sz="quarter" idx="12"/>
          </p:nvPr>
        </p:nvSpPr>
        <p:spPr/>
        <p:txBody>
          <a:bodyPr/>
          <a:lstStyle>
            <a:lvl1pPr>
              <a:defRPr/>
            </a:lvl1pPr>
          </a:lstStyle>
          <a:p>
            <a:fld id="{70C2E10C-E990-4108-BEAA-1ADA4F68B5D2}" type="slidenum">
              <a:rPr lang="en-US" altLang="ja-JP"/>
              <a:pPr/>
              <a:t>‹#›</a:t>
            </a:fld>
            <a:endParaRPr lang="en-US" altLang="ja-JP"/>
          </a:p>
        </p:txBody>
      </p:sp>
    </p:spTree>
    <p:extLst>
      <p:ext uri="{BB962C8B-B14F-4D97-AF65-F5344CB8AC3E}">
        <p14:creationId xmlns:p14="http://schemas.microsoft.com/office/powerpoint/2010/main" val="19965182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5E17C-BB36-40EF-8C63-3996EEFC1450}"/>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662239F5-58BB-4561-9E13-CB73A3A91AE3}"/>
              </a:ext>
            </a:extLst>
          </p:cNvPr>
          <p:cNvSpPr>
            <a:spLocks noGrp="1"/>
          </p:cNvSpPr>
          <p:nvPr>
            <p:ph type="dt" sz="half" idx="10"/>
          </p:nvPr>
        </p:nvSpPr>
        <p:spPr/>
        <p:txBody>
          <a:bodyPr/>
          <a:lstStyle>
            <a:lvl1pPr>
              <a:defRPr/>
            </a:lvl1pPr>
          </a:lstStyle>
          <a:p>
            <a:fld id="{564F5259-DB07-4AC0-B1AC-C4299CB8101C}" type="datetime1">
              <a:rPr lang="ja-JP" altLang="en-US"/>
              <a:pPr/>
              <a:t>2022/6/19</a:t>
            </a:fld>
            <a:endParaRPr lang="en-US" altLang="ja-JP"/>
          </a:p>
        </p:txBody>
      </p:sp>
      <p:sp>
        <p:nvSpPr>
          <p:cNvPr id="4" name="フッター プレースホルダー 3">
            <a:extLst>
              <a:ext uri="{FF2B5EF4-FFF2-40B4-BE49-F238E27FC236}">
                <a16:creationId xmlns:a16="http://schemas.microsoft.com/office/drawing/2014/main" id="{E73082D6-0199-4403-871C-9BFA4B123D21}"/>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B6687D03-7219-4A8D-B022-F9C105DA3753}"/>
              </a:ext>
            </a:extLst>
          </p:cNvPr>
          <p:cNvSpPr>
            <a:spLocks noGrp="1"/>
          </p:cNvSpPr>
          <p:nvPr>
            <p:ph type="sldNum" sz="quarter" idx="12"/>
          </p:nvPr>
        </p:nvSpPr>
        <p:spPr/>
        <p:txBody>
          <a:bodyPr/>
          <a:lstStyle>
            <a:lvl1pPr>
              <a:defRPr/>
            </a:lvl1pPr>
          </a:lstStyle>
          <a:p>
            <a:fld id="{F7001B47-AC50-416D-A19F-3FEAB5CB8010}" type="slidenum">
              <a:rPr lang="en-US" altLang="ja-JP"/>
              <a:pPr/>
              <a:t>‹#›</a:t>
            </a:fld>
            <a:endParaRPr lang="en-US" altLang="ja-JP"/>
          </a:p>
        </p:txBody>
      </p:sp>
    </p:spTree>
    <p:extLst>
      <p:ext uri="{BB962C8B-B14F-4D97-AF65-F5344CB8AC3E}">
        <p14:creationId xmlns:p14="http://schemas.microsoft.com/office/powerpoint/2010/main" val="37445345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3C4B3DA-F381-444E-B1F1-896805396C5D}"/>
              </a:ext>
            </a:extLst>
          </p:cNvPr>
          <p:cNvSpPr>
            <a:spLocks noGrp="1"/>
          </p:cNvSpPr>
          <p:nvPr>
            <p:ph type="dt" sz="half" idx="10"/>
          </p:nvPr>
        </p:nvSpPr>
        <p:spPr/>
        <p:txBody>
          <a:bodyPr/>
          <a:lstStyle>
            <a:lvl1pPr>
              <a:defRPr/>
            </a:lvl1pPr>
          </a:lstStyle>
          <a:p>
            <a:fld id="{B90E21AE-4F3E-44B4-9FD1-F9F274502A3E}" type="datetime1">
              <a:rPr lang="ja-JP" altLang="en-US"/>
              <a:pPr/>
              <a:t>2022/6/19</a:t>
            </a:fld>
            <a:endParaRPr lang="en-US" altLang="ja-JP"/>
          </a:p>
        </p:txBody>
      </p:sp>
      <p:sp>
        <p:nvSpPr>
          <p:cNvPr id="3" name="フッター プレースホルダー 2">
            <a:extLst>
              <a:ext uri="{FF2B5EF4-FFF2-40B4-BE49-F238E27FC236}">
                <a16:creationId xmlns:a16="http://schemas.microsoft.com/office/drawing/2014/main" id="{0920C98B-A82E-4B71-9872-7FFB1C0BD7A2}"/>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3A7F9A31-491E-424B-AB58-E0BAA6310A2C}"/>
              </a:ext>
            </a:extLst>
          </p:cNvPr>
          <p:cNvSpPr>
            <a:spLocks noGrp="1"/>
          </p:cNvSpPr>
          <p:nvPr>
            <p:ph type="sldNum" sz="quarter" idx="12"/>
          </p:nvPr>
        </p:nvSpPr>
        <p:spPr/>
        <p:txBody>
          <a:bodyPr/>
          <a:lstStyle>
            <a:lvl1pPr>
              <a:defRPr/>
            </a:lvl1pPr>
          </a:lstStyle>
          <a:p>
            <a:fld id="{7FFAA177-5177-4E12-9FC0-46F108D0801A}" type="slidenum">
              <a:rPr lang="en-US" altLang="ja-JP"/>
              <a:pPr/>
              <a:t>‹#›</a:t>
            </a:fld>
            <a:endParaRPr lang="en-US" altLang="ja-JP"/>
          </a:p>
        </p:txBody>
      </p:sp>
    </p:spTree>
    <p:extLst>
      <p:ext uri="{BB962C8B-B14F-4D97-AF65-F5344CB8AC3E}">
        <p14:creationId xmlns:p14="http://schemas.microsoft.com/office/powerpoint/2010/main" val="42714443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6EEEA-B40F-41F4-9367-6B8C5DDD43E7}"/>
              </a:ext>
            </a:extLst>
          </p:cNvPr>
          <p:cNvSpPr>
            <a:spLocks noGrp="1"/>
          </p:cNvSpPr>
          <p:nvPr>
            <p:ph type="title"/>
          </p:nvPr>
        </p:nvSpPr>
        <p:spPr>
          <a:xfrm>
            <a:off x="629588" y="457312"/>
            <a:ext cx="2949117" cy="1599753"/>
          </a:xfrm>
        </p:spPr>
        <p:txBody>
          <a:bodyPr anchor="b"/>
          <a:lstStyle>
            <a:lvl1pPr>
              <a:defRPr sz="3181"/>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BB168E35-0108-463D-88CE-F4A8C56DED22}"/>
              </a:ext>
            </a:extLst>
          </p:cNvPr>
          <p:cNvSpPr>
            <a:spLocks noGrp="1"/>
          </p:cNvSpPr>
          <p:nvPr>
            <p:ph idx="1"/>
          </p:nvPr>
        </p:nvSpPr>
        <p:spPr>
          <a:xfrm>
            <a:off x="3887975" y="986655"/>
            <a:ext cx="4628016" cy="4874641"/>
          </a:xfrm>
        </p:spPr>
        <p:txBody>
          <a:bodyPr/>
          <a:lstStyle>
            <a:lvl1pPr>
              <a:defRPr sz="3181"/>
            </a:lvl1pPr>
            <a:lvl2pPr>
              <a:defRPr sz="2783"/>
            </a:lvl2pPr>
            <a:lvl3pPr>
              <a:defRPr sz="2386"/>
            </a:lvl3pPr>
            <a:lvl4pPr>
              <a:defRPr sz="1988"/>
            </a:lvl4pPr>
            <a:lvl5pPr>
              <a:defRPr sz="1988"/>
            </a:lvl5pPr>
            <a:lvl6pPr>
              <a:defRPr sz="1988"/>
            </a:lvl6pPr>
            <a:lvl7pPr>
              <a:defRPr sz="1988"/>
            </a:lvl7pPr>
            <a:lvl8pPr>
              <a:defRPr sz="1988"/>
            </a:lvl8pPr>
            <a:lvl9pPr>
              <a:defRPr sz="198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5B24FEC7-C6D9-4AA8-8789-E8F704CDCA16}"/>
              </a:ext>
            </a:extLst>
          </p:cNvPr>
          <p:cNvSpPr>
            <a:spLocks noGrp="1"/>
          </p:cNvSpPr>
          <p:nvPr>
            <p:ph type="body" sz="half" idx="2"/>
          </p:nvPr>
        </p:nvSpPr>
        <p:spPr>
          <a:xfrm>
            <a:off x="629588" y="2057065"/>
            <a:ext cx="2949117" cy="3812606"/>
          </a:xfrm>
        </p:spPr>
        <p:txBody>
          <a:bodyPr/>
          <a:lstStyle>
            <a:lvl1pPr marL="0" indent="0">
              <a:buNone/>
              <a:defRPr sz="1590"/>
            </a:lvl1pPr>
            <a:lvl2pPr marL="454442" indent="0">
              <a:buNone/>
              <a:defRPr sz="1391"/>
            </a:lvl2pPr>
            <a:lvl3pPr marL="908885" indent="0">
              <a:buNone/>
              <a:defRPr sz="1193"/>
            </a:lvl3pPr>
            <a:lvl4pPr marL="1363327" indent="0">
              <a:buNone/>
              <a:defRPr sz="994"/>
            </a:lvl4pPr>
            <a:lvl5pPr marL="1817769" indent="0">
              <a:buNone/>
              <a:defRPr sz="994"/>
            </a:lvl5pPr>
            <a:lvl6pPr marL="2272211" indent="0">
              <a:buNone/>
              <a:defRPr sz="994"/>
            </a:lvl6pPr>
            <a:lvl7pPr marL="2726654" indent="0">
              <a:buNone/>
              <a:defRPr sz="994"/>
            </a:lvl7pPr>
            <a:lvl8pPr marL="3181096" indent="0">
              <a:buNone/>
              <a:defRPr sz="994"/>
            </a:lvl8pPr>
            <a:lvl9pPr marL="3635538" indent="0">
              <a:buNone/>
              <a:defRPr sz="994"/>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90DDFBA8-FBB8-4381-8343-F3FA3615E120}"/>
              </a:ext>
            </a:extLst>
          </p:cNvPr>
          <p:cNvSpPr>
            <a:spLocks noGrp="1"/>
          </p:cNvSpPr>
          <p:nvPr>
            <p:ph type="dt" sz="half" idx="10"/>
          </p:nvPr>
        </p:nvSpPr>
        <p:spPr/>
        <p:txBody>
          <a:bodyPr/>
          <a:lstStyle>
            <a:lvl1pPr>
              <a:defRPr/>
            </a:lvl1pPr>
          </a:lstStyle>
          <a:p>
            <a:fld id="{8A54AF8E-C5B6-45F3-9D6B-EA1828B0FB42}"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378D85E5-256A-4D61-82AF-C5335EB0531A}"/>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0B3F076-0CD0-4042-8783-696CE423C09E}"/>
              </a:ext>
            </a:extLst>
          </p:cNvPr>
          <p:cNvSpPr>
            <a:spLocks noGrp="1"/>
          </p:cNvSpPr>
          <p:nvPr>
            <p:ph type="sldNum" sz="quarter" idx="12"/>
          </p:nvPr>
        </p:nvSpPr>
        <p:spPr/>
        <p:txBody>
          <a:bodyPr/>
          <a:lstStyle>
            <a:lvl1pPr>
              <a:defRPr/>
            </a:lvl1pPr>
          </a:lstStyle>
          <a:p>
            <a:fld id="{43FA297B-C72F-4561-A50C-1E672049835F}" type="slidenum">
              <a:rPr lang="en-US" altLang="ja-JP"/>
              <a:pPr/>
              <a:t>‹#›</a:t>
            </a:fld>
            <a:endParaRPr lang="en-US" altLang="ja-JP"/>
          </a:p>
        </p:txBody>
      </p:sp>
    </p:spTree>
    <p:extLst>
      <p:ext uri="{BB962C8B-B14F-4D97-AF65-F5344CB8AC3E}">
        <p14:creationId xmlns:p14="http://schemas.microsoft.com/office/powerpoint/2010/main" val="35054382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42251B-497A-4A63-9140-7C2263DD46AB}"/>
              </a:ext>
            </a:extLst>
          </p:cNvPr>
          <p:cNvSpPr>
            <a:spLocks noGrp="1"/>
          </p:cNvSpPr>
          <p:nvPr>
            <p:ph type="title"/>
          </p:nvPr>
        </p:nvSpPr>
        <p:spPr>
          <a:xfrm>
            <a:off x="629588" y="457312"/>
            <a:ext cx="2949117" cy="1599753"/>
          </a:xfrm>
        </p:spPr>
        <p:txBody>
          <a:bodyPr anchor="b"/>
          <a:lstStyle>
            <a:lvl1pPr>
              <a:defRPr sz="3181"/>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27E3B515-F770-4463-B9F0-506AA7B594A3}"/>
              </a:ext>
            </a:extLst>
          </p:cNvPr>
          <p:cNvSpPr>
            <a:spLocks noGrp="1"/>
          </p:cNvSpPr>
          <p:nvPr>
            <p:ph type="pic" idx="1"/>
          </p:nvPr>
        </p:nvSpPr>
        <p:spPr>
          <a:xfrm>
            <a:off x="3887975" y="986655"/>
            <a:ext cx="4628016" cy="4874641"/>
          </a:xfrm>
        </p:spPr>
        <p:txBody>
          <a:bodyPr/>
          <a:lstStyle>
            <a:lvl1pPr marL="0" indent="0">
              <a:buNone/>
              <a:defRPr sz="3181"/>
            </a:lvl1pPr>
            <a:lvl2pPr marL="454442" indent="0">
              <a:buNone/>
              <a:defRPr sz="2783"/>
            </a:lvl2pPr>
            <a:lvl3pPr marL="908885" indent="0">
              <a:buNone/>
              <a:defRPr sz="2386"/>
            </a:lvl3pPr>
            <a:lvl4pPr marL="1363327" indent="0">
              <a:buNone/>
              <a:defRPr sz="1988"/>
            </a:lvl4pPr>
            <a:lvl5pPr marL="1817769" indent="0">
              <a:buNone/>
              <a:defRPr sz="1988"/>
            </a:lvl5pPr>
            <a:lvl6pPr marL="2272211" indent="0">
              <a:buNone/>
              <a:defRPr sz="1988"/>
            </a:lvl6pPr>
            <a:lvl7pPr marL="2726654" indent="0">
              <a:buNone/>
              <a:defRPr sz="1988"/>
            </a:lvl7pPr>
            <a:lvl8pPr marL="3181096" indent="0">
              <a:buNone/>
              <a:defRPr sz="1988"/>
            </a:lvl8pPr>
            <a:lvl9pPr marL="3635538" indent="0">
              <a:buNone/>
              <a:defRPr sz="1988"/>
            </a:lvl9pPr>
          </a:lstStyle>
          <a:p>
            <a:endParaRPr lang="ja-JP" altLang="en-US"/>
          </a:p>
        </p:txBody>
      </p:sp>
      <p:sp>
        <p:nvSpPr>
          <p:cNvPr id="4" name="テキスト プレースホルダー 3">
            <a:extLst>
              <a:ext uri="{FF2B5EF4-FFF2-40B4-BE49-F238E27FC236}">
                <a16:creationId xmlns:a16="http://schemas.microsoft.com/office/drawing/2014/main" id="{40DE13CC-03C0-48BF-9A3A-A09D0830B882}"/>
              </a:ext>
            </a:extLst>
          </p:cNvPr>
          <p:cNvSpPr>
            <a:spLocks noGrp="1"/>
          </p:cNvSpPr>
          <p:nvPr>
            <p:ph type="body" sz="half" idx="2"/>
          </p:nvPr>
        </p:nvSpPr>
        <p:spPr>
          <a:xfrm>
            <a:off x="629588" y="2057065"/>
            <a:ext cx="2949117" cy="3812606"/>
          </a:xfrm>
        </p:spPr>
        <p:txBody>
          <a:bodyPr/>
          <a:lstStyle>
            <a:lvl1pPr marL="0" indent="0">
              <a:buNone/>
              <a:defRPr sz="1590"/>
            </a:lvl1pPr>
            <a:lvl2pPr marL="454442" indent="0">
              <a:buNone/>
              <a:defRPr sz="1391"/>
            </a:lvl2pPr>
            <a:lvl3pPr marL="908885" indent="0">
              <a:buNone/>
              <a:defRPr sz="1193"/>
            </a:lvl3pPr>
            <a:lvl4pPr marL="1363327" indent="0">
              <a:buNone/>
              <a:defRPr sz="994"/>
            </a:lvl4pPr>
            <a:lvl5pPr marL="1817769" indent="0">
              <a:buNone/>
              <a:defRPr sz="994"/>
            </a:lvl5pPr>
            <a:lvl6pPr marL="2272211" indent="0">
              <a:buNone/>
              <a:defRPr sz="994"/>
            </a:lvl6pPr>
            <a:lvl7pPr marL="2726654" indent="0">
              <a:buNone/>
              <a:defRPr sz="994"/>
            </a:lvl7pPr>
            <a:lvl8pPr marL="3181096" indent="0">
              <a:buNone/>
              <a:defRPr sz="994"/>
            </a:lvl8pPr>
            <a:lvl9pPr marL="3635538" indent="0">
              <a:buNone/>
              <a:defRPr sz="994"/>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5AC17882-3067-4BF6-A96D-B77B9DFAB6FB}"/>
              </a:ext>
            </a:extLst>
          </p:cNvPr>
          <p:cNvSpPr>
            <a:spLocks noGrp="1"/>
          </p:cNvSpPr>
          <p:nvPr>
            <p:ph type="dt" sz="half" idx="10"/>
          </p:nvPr>
        </p:nvSpPr>
        <p:spPr/>
        <p:txBody>
          <a:bodyPr/>
          <a:lstStyle>
            <a:lvl1pPr>
              <a:defRPr/>
            </a:lvl1pPr>
          </a:lstStyle>
          <a:p>
            <a:fld id="{E7F10453-213B-4B68-A777-E26DE87BBBE0}" type="datetime1">
              <a:rPr lang="ja-JP" altLang="en-US"/>
              <a:pPr/>
              <a:t>2022/6/19</a:t>
            </a:fld>
            <a:endParaRPr lang="en-US" altLang="ja-JP"/>
          </a:p>
        </p:txBody>
      </p:sp>
      <p:sp>
        <p:nvSpPr>
          <p:cNvPr id="6" name="フッター プレースホルダー 5">
            <a:extLst>
              <a:ext uri="{FF2B5EF4-FFF2-40B4-BE49-F238E27FC236}">
                <a16:creationId xmlns:a16="http://schemas.microsoft.com/office/drawing/2014/main" id="{4802F048-A595-40B9-AC96-A293BFF7C9E5}"/>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C3514ACB-8AD7-4DE4-8DB3-08693A22A46C}"/>
              </a:ext>
            </a:extLst>
          </p:cNvPr>
          <p:cNvSpPr>
            <a:spLocks noGrp="1"/>
          </p:cNvSpPr>
          <p:nvPr>
            <p:ph type="sldNum" sz="quarter" idx="12"/>
          </p:nvPr>
        </p:nvSpPr>
        <p:spPr/>
        <p:txBody>
          <a:bodyPr/>
          <a:lstStyle>
            <a:lvl1pPr>
              <a:defRPr/>
            </a:lvl1pPr>
          </a:lstStyle>
          <a:p>
            <a:fld id="{56A084CF-D15A-4C1A-8730-5F921C2E3CF6}" type="slidenum">
              <a:rPr lang="en-US" altLang="ja-JP"/>
              <a:pPr/>
              <a:t>‹#›</a:t>
            </a:fld>
            <a:endParaRPr lang="en-US" altLang="ja-JP"/>
          </a:p>
        </p:txBody>
      </p:sp>
    </p:spTree>
    <p:extLst>
      <p:ext uri="{BB962C8B-B14F-4D97-AF65-F5344CB8AC3E}">
        <p14:creationId xmlns:p14="http://schemas.microsoft.com/office/powerpoint/2010/main" val="42562902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3D9D7-B160-457E-866D-9E9620FCB006}"/>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6046CD-9AAE-4E12-9422-EB515C26474F}"/>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58DB9F1-FCCC-4B72-B060-80EC44622478}"/>
              </a:ext>
            </a:extLst>
          </p:cNvPr>
          <p:cNvSpPr>
            <a:spLocks noGrp="1"/>
          </p:cNvSpPr>
          <p:nvPr>
            <p:ph type="dt" sz="half" idx="10"/>
          </p:nvPr>
        </p:nvSpPr>
        <p:spPr/>
        <p:txBody>
          <a:bodyPr/>
          <a:lstStyle>
            <a:lvl1pPr>
              <a:defRPr/>
            </a:lvl1pPr>
          </a:lstStyle>
          <a:p>
            <a:fld id="{A92D4BC5-3E8C-45BC-8292-72873EBE802D}"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25E9723C-2637-48BB-ABEB-9BE400FEED74}"/>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93B6395-9002-4A8F-8A7B-D0D19F843B45}"/>
              </a:ext>
            </a:extLst>
          </p:cNvPr>
          <p:cNvSpPr>
            <a:spLocks noGrp="1"/>
          </p:cNvSpPr>
          <p:nvPr>
            <p:ph type="sldNum" sz="quarter" idx="12"/>
          </p:nvPr>
        </p:nvSpPr>
        <p:spPr/>
        <p:txBody>
          <a:bodyPr/>
          <a:lstStyle>
            <a:lvl1pPr>
              <a:defRPr/>
            </a:lvl1pPr>
          </a:lstStyle>
          <a:p>
            <a:fld id="{409A8DD9-621F-4020-B996-66C1F3D84F57}" type="slidenum">
              <a:rPr lang="en-US" altLang="ja-JP"/>
              <a:pPr/>
              <a:t>‹#›</a:t>
            </a:fld>
            <a:endParaRPr lang="en-US" altLang="ja-JP"/>
          </a:p>
        </p:txBody>
      </p:sp>
    </p:spTree>
    <p:extLst>
      <p:ext uri="{BB962C8B-B14F-4D97-AF65-F5344CB8AC3E}">
        <p14:creationId xmlns:p14="http://schemas.microsoft.com/office/powerpoint/2010/main" val="18648004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07CED6-00FF-467E-8EAD-DC165A0C8D4E}"/>
              </a:ext>
            </a:extLst>
          </p:cNvPr>
          <p:cNvSpPr>
            <a:spLocks noGrp="1"/>
          </p:cNvSpPr>
          <p:nvPr>
            <p:ph type="title" orient="vert"/>
          </p:nvPr>
        </p:nvSpPr>
        <p:spPr>
          <a:xfrm>
            <a:off x="6805535" y="427160"/>
            <a:ext cx="2079688" cy="605058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EE08EED-E351-4220-BD85-5E240218DC7B}"/>
              </a:ext>
            </a:extLst>
          </p:cNvPr>
          <p:cNvSpPr>
            <a:spLocks noGrp="1"/>
          </p:cNvSpPr>
          <p:nvPr>
            <p:ph type="body" orient="vert" idx="1"/>
          </p:nvPr>
        </p:nvSpPr>
        <p:spPr>
          <a:xfrm>
            <a:off x="563315" y="427160"/>
            <a:ext cx="6090740" cy="60505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CB57A58F-27D1-4113-A87F-59919F34FB99}"/>
              </a:ext>
            </a:extLst>
          </p:cNvPr>
          <p:cNvSpPr>
            <a:spLocks noGrp="1"/>
          </p:cNvSpPr>
          <p:nvPr>
            <p:ph type="dt" sz="half" idx="10"/>
          </p:nvPr>
        </p:nvSpPr>
        <p:spPr/>
        <p:txBody>
          <a:bodyPr/>
          <a:lstStyle>
            <a:lvl1pPr>
              <a:defRPr/>
            </a:lvl1pPr>
          </a:lstStyle>
          <a:p>
            <a:fld id="{90A95BD2-ABFB-4133-8E47-946972522158}" type="datetime1">
              <a:rPr lang="ja-JP" altLang="en-US"/>
              <a:pPr/>
              <a:t>2022/6/19</a:t>
            </a:fld>
            <a:endParaRPr lang="en-US" altLang="ja-JP"/>
          </a:p>
        </p:txBody>
      </p:sp>
      <p:sp>
        <p:nvSpPr>
          <p:cNvPr id="5" name="フッター プレースホルダー 4">
            <a:extLst>
              <a:ext uri="{FF2B5EF4-FFF2-40B4-BE49-F238E27FC236}">
                <a16:creationId xmlns:a16="http://schemas.microsoft.com/office/drawing/2014/main" id="{266D4806-BD4C-4D78-A5AA-7CF4EFCC3B89}"/>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697BDDF8-91BB-4A35-B269-78553A28A8F7}"/>
              </a:ext>
            </a:extLst>
          </p:cNvPr>
          <p:cNvSpPr>
            <a:spLocks noGrp="1"/>
          </p:cNvSpPr>
          <p:nvPr>
            <p:ph type="sldNum" sz="quarter" idx="12"/>
          </p:nvPr>
        </p:nvSpPr>
        <p:spPr/>
        <p:txBody>
          <a:bodyPr/>
          <a:lstStyle>
            <a:lvl1pPr>
              <a:defRPr/>
            </a:lvl1pPr>
          </a:lstStyle>
          <a:p>
            <a:fld id="{1673B3FE-9E39-43DB-B12D-9D09DEF1CF2D}" type="slidenum">
              <a:rPr lang="en-US" altLang="ja-JP"/>
              <a:pPr/>
              <a:t>‹#›</a:t>
            </a:fld>
            <a:endParaRPr lang="en-US" altLang="ja-JP"/>
          </a:p>
        </p:txBody>
      </p:sp>
    </p:spTree>
    <p:extLst>
      <p:ext uri="{BB962C8B-B14F-4D97-AF65-F5344CB8AC3E}">
        <p14:creationId xmlns:p14="http://schemas.microsoft.com/office/powerpoint/2010/main" val="289064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54422416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5750986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1967870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37138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33880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100000">
              <a:srgbClr val="2D42D0"/>
            </a:gs>
            <a:gs pos="92000">
              <a:schemeClr val="accent2"/>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ja-JP" altLang="en-US"/>
              <a:t>マスター タイトルの書式設定</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9" r:id="rId10"/>
    <p:sldLayoutId id="2147483690" r:id="rId11"/>
    <p:sldLayoutId id="2147483687" r:id="rId12"/>
  </p:sldLayoutIdLst>
  <p:transition>
    <p:fade/>
  </p:transition>
  <p:txStyles>
    <p:titleStyle>
      <a:lvl1pPr algn="l" defTabSz="912813" rtl="0" eaLnBrk="1" fontAlgn="base" hangingPunct="1">
        <a:lnSpc>
          <a:spcPct val="90000"/>
        </a:lnSpc>
        <a:spcBef>
          <a:spcPct val="0"/>
        </a:spcBef>
        <a:spcAft>
          <a:spcPct val="0"/>
        </a:spcAft>
        <a:defRPr kumimoji="1"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kumimoji="1" sz="4800">
          <a:solidFill>
            <a:schemeClr val="tx1"/>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4"/>
        </a:buBlip>
        <a:defRPr kumimoji="1"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5"/>
        </a:buBlip>
        <a:defRPr kumimoji="1"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5"/>
        </a:buBlip>
        <a:defRPr kumimoji="1"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5"/>
        </a:buBlip>
        <a:defRPr kumimoji="1"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5"/>
        </a:buBlip>
        <a:defRPr kumimoji="1"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363" rtl="0" eaLnBrk="1" latinLnBrk="0" hangingPunct="1">
        <a:defRPr kumimoji="1" sz="1800" kern="1200">
          <a:solidFill>
            <a:schemeClr val="tx1"/>
          </a:solidFill>
          <a:latin typeface="+mn-lt"/>
          <a:ea typeface="+mn-ea"/>
          <a:cs typeface="+mn-cs"/>
        </a:defRPr>
      </a:lvl1pPr>
      <a:lvl2pPr marL="457182" algn="l" defTabSz="914363" rtl="0" eaLnBrk="1" latinLnBrk="0" hangingPunct="1">
        <a:defRPr kumimoji="1" sz="1800" kern="1200">
          <a:solidFill>
            <a:schemeClr val="tx1"/>
          </a:solidFill>
          <a:latin typeface="+mn-lt"/>
          <a:ea typeface="+mn-ea"/>
          <a:cs typeface="+mn-cs"/>
        </a:defRPr>
      </a:lvl2pPr>
      <a:lvl3pPr marL="914363" algn="l" defTabSz="914363" rtl="0" eaLnBrk="1" latinLnBrk="0" hangingPunct="1">
        <a:defRPr kumimoji="1" sz="1800" kern="1200">
          <a:solidFill>
            <a:schemeClr val="tx1"/>
          </a:solidFill>
          <a:latin typeface="+mn-lt"/>
          <a:ea typeface="+mn-ea"/>
          <a:cs typeface="+mn-cs"/>
        </a:defRPr>
      </a:lvl3pPr>
      <a:lvl4pPr marL="1371545" algn="l" defTabSz="914363" rtl="0" eaLnBrk="1" latinLnBrk="0" hangingPunct="1">
        <a:defRPr kumimoji="1" sz="1800" kern="1200">
          <a:solidFill>
            <a:schemeClr val="tx1"/>
          </a:solidFill>
          <a:latin typeface="+mn-lt"/>
          <a:ea typeface="+mn-ea"/>
          <a:cs typeface="+mn-cs"/>
        </a:defRPr>
      </a:lvl4pPr>
      <a:lvl5pPr marL="1828727" algn="l" defTabSz="914363" rtl="0" eaLnBrk="1" latinLnBrk="0" hangingPunct="1">
        <a:defRPr kumimoji="1" sz="1800" kern="1200">
          <a:solidFill>
            <a:schemeClr val="tx1"/>
          </a:solidFill>
          <a:latin typeface="+mn-lt"/>
          <a:ea typeface="+mn-ea"/>
          <a:cs typeface="+mn-cs"/>
        </a:defRPr>
      </a:lvl5pPr>
      <a:lvl6pPr marL="2285909" algn="l" defTabSz="914363" rtl="0" eaLnBrk="1" latinLnBrk="0" hangingPunct="1">
        <a:defRPr kumimoji="1" sz="1800" kern="1200">
          <a:solidFill>
            <a:schemeClr val="tx1"/>
          </a:solidFill>
          <a:latin typeface="+mn-lt"/>
          <a:ea typeface="+mn-ea"/>
          <a:cs typeface="+mn-cs"/>
        </a:defRPr>
      </a:lvl6pPr>
      <a:lvl7pPr marL="2743090" algn="l" defTabSz="914363" rtl="0" eaLnBrk="1" latinLnBrk="0" hangingPunct="1">
        <a:defRPr kumimoji="1" sz="1800" kern="1200">
          <a:solidFill>
            <a:schemeClr val="tx1"/>
          </a:solidFill>
          <a:latin typeface="+mn-lt"/>
          <a:ea typeface="+mn-ea"/>
          <a:cs typeface="+mn-cs"/>
        </a:defRPr>
      </a:lvl7pPr>
      <a:lvl8pPr marL="3200272" algn="l" defTabSz="914363" rtl="0" eaLnBrk="1" latinLnBrk="0" hangingPunct="1">
        <a:defRPr kumimoji="1" sz="1800" kern="1200">
          <a:solidFill>
            <a:schemeClr val="tx1"/>
          </a:solidFill>
          <a:latin typeface="+mn-lt"/>
          <a:ea typeface="+mn-ea"/>
          <a:cs typeface="+mn-cs"/>
        </a:defRPr>
      </a:lvl8pPr>
      <a:lvl9pPr marL="3657454" algn="l" defTabSz="91436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100000">
              <a:srgbClr val="2D42D0"/>
            </a:gs>
            <a:gs pos="92000">
              <a:schemeClr val="accent2"/>
            </a:gs>
          </a:gsLst>
          <a:lin ang="2700000" scaled="1"/>
          <a:tileRect/>
        </a:grad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3" cstate="print">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a:t>Click to edit Master title style</a:t>
            </a:r>
          </a:p>
        </p:txBody>
      </p:sp>
      <p:sp>
        <p:nvSpPr>
          <p:cNvPr id="205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cSld>
  <p:clrMap bg1="lt1" tx1="dk1" bg2="lt2" tx2="dk2" accent1="accent1" accent2="accent2" accent3="accent3" accent4="accent4" accent5="accent5" accent6="accent6" hlink="hlink" folHlink="folHlink"/>
  <p:sldLayoutIdLst>
    <p:sldLayoutId id="2147483688" r:id="rId1"/>
  </p:sldLayoutIdLst>
  <p:transition>
    <p:fade/>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rgbClr val="2D42D0"/>
            </a:gs>
            <a:gs pos="92000">
              <a:schemeClr val="accent2"/>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atin typeface="Times New Roman" pitchFamily="18" charset="0"/>
                <a:ea typeface="ＭＳ Ｐゴシック" charset="-128"/>
                <a:cs typeface="+mn-cs"/>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Times New Roman" pitchFamily="18" charset="0"/>
                <a:ea typeface="ＭＳ Ｐゴシック" charset="-128"/>
                <a:cs typeface="+mn-cs"/>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fld id="{28D011A2-F20D-41D4-A1BD-70821D423119}" type="slidenum">
              <a:rPr lang="en-US" altLang="ja-JP" smtClean="0">
                <a:solidFill>
                  <a:srgbClr val="000000"/>
                </a:solidFill>
                <a:latin typeface="Times New Roman"/>
                <a:ea typeface="ＭＳ Ｐゴシック" panose="020B0600070205080204" pitchFamily="50" charset="-128"/>
                <a:cs typeface="+mn-cs"/>
              </a:rPr>
              <a:pPr/>
              <a:t>‹#›</a:t>
            </a:fld>
            <a:endParaRPr lang="en-US" altLang="ja-JP">
              <a:solidFill>
                <a:srgbClr val="000000"/>
              </a:solidFill>
              <a:latin typeface="Times New Roman"/>
              <a:ea typeface="ＭＳ Ｐゴシック" panose="020B0600070205080204" pitchFamily="50" charset="-128"/>
              <a:cs typeface="+mn-cs"/>
            </a:endParaRPr>
          </a:p>
        </p:txBody>
      </p:sp>
    </p:spTree>
    <p:extLst>
      <p:ext uri="{BB962C8B-B14F-4D97-AF65-F5344CB8AC3E}">
        <p14:creationId xmlns:p14="http://schemas.microsoft.com/office/powerpoint/2010/main" val="24054015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kumimoji="1" sz="4400">
          <a:solidFill>
            <a:schemeClr val="tx2"/>
          </a:solidFill>
          <a:latin typeface="+mj-lt"/>
          <a:ea typeface="ＭＳ Ｐゴシック" pitchFamily="-106" charset="-128"/>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106"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106"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106"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106"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106"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328E912-D51D-4CCD-BB1F-C0359563C7A2}"/>
              </a:ext>
            </a:extLst>
          </p:cNvPr>
          <p:cNvSpPr>
            <a:spLocks noGrp="1" noChangeArrowheads="1"/>
          </p:cNvSpPr>
          <p:nvPr>
            <p:ph type="title"/>
          </p:nvPr>
        </p:nvSpPr>
        <p:spPr bwMode="auto">
          <a:xfrm>
            <a:off x="563316" y="427160"/>
            <a:ext cx="8321907" cy="721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C87E9E9-473A-4C10-B09B-FCD7D42A7104}"/>
              </a:ext>
            </a:extLst>
          </p:cNvPr>
          <p:cNvSpPr>
            <a:spLocks noGrp="1" noChangeArrowheads="1"/>
          </p:cNvSpPr>
          <p:nvPr>
            <p:ph type="body" idx="1"/>
          </p:nvPr>
        </p:nvSpPr>
        <p:spPr bwMode="auto">
          <a:xfrm>
            <a:off x="635899" y="1301580"/>
            <a:ext cx="8249323" cy="5176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1028" name="Rectangle 4">
            <a:extLst>
              <a:ext uri="{FF2B5EF4-FFF2-40B4-BE49-F238E27FC236}">
                <a16:creationId xmlns:a16="http://schemas.microsoft.com/office/drawing/2014/main" id="{E6858054-B518-4939-BFE9-11E5EAFF6A61}"/>
              </a:ext>
            </a:extLst>
          </p:cNvPr>
          <p:cNvSpPr>
            <a:spLocks noGrp="1" noChangeArrowheads="1"/>
          </p:cNvSpPr>
          <p:nvPr>
            <p:ph type="dt" sz="half" idx="2"/>
          </p:nvPr>
        </p:nvSpPr>
        <p:spPr bwMode="auto">
          <a:xfrm>
            <a:off x="3629197" y="6544751"/>
            <a:ext cx="2133337" cy="227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696">
                <a:solidFill>
                  <a:schemeClr val="bg1"/>
                </a:solidFill>
              </a:defRPr>
            </a:lvl1pPr>
          </a:lstStyle>
          <a:p>
            <a:fld id="{42339928-A535-48F0-B0F7-3D71560F0515}" type="datetime1">
              <a:rPr lang="ja-JP" altLang="en-US"/>
              <a:pPr/>
              <a:t>2022/6/19</a:t>
            </a:fld>
            <a:endParaRPr lang="en-US" altLang="ja-JP"/>
          </a:p>
        </p:txBody>
      </p:sp>
      <p:sp>
        <p:nvSpPr>
          <p:cNvPr id="1029" name="Rectangle 5">
            <a:extLst>
              <a:ext uri="{FF2B5EF4-FFF2-40B4-BE49-F238E27FC236}">
                <a16:creationId xmlns:a16="http://schemas.microsoft.com/office/drawing/2014/main" id="{19740FFF-8B3B-4A42-9EE5-07EAAAB39092}"/>
              </a:ext>
            </a:extLst>
          </p:cNvPr>
          <p:cNvSpPr>
            <a:spLocks noGrp="1" noChangeArrowheads="1"/>
          </p:cNvSpPr>
          <p:nvPr>
            <p:ph type="ftr" sz="quarter" idx="3"/>
          </p:nvPr>
        </p:nvSpPr>
        <p:spPr bwMode="auto">
          <a:xfrm>
            <a:off x="6133344" y="6544751"/>
            <a:ext cx="2895468" cy="227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696">
                <a:solidFill>
                  <a:schemeClr val="bg1"/>
                </a:solidFill>
              </a:defRPr>
            </a:lvl1pPr>
          </a:lstStyle>
          <a:p>
            <a:endParaRPr lang="en-US" altLang="ja-JP"/>
          </a:p>
        </p:txBody>
      </p:sp>
      <p:sp>
        <p:nvSpPr>
          <p:cNvPr id="1030" name="Rectangle 6">
            <a:extLst>
              <a:ext uri="{FF2B5EF4-FFF2-40B4-BE49-F238E27FC236}">
                <a16:creationId xmlns:a16="http://schemas.microsoft.com/office/drawing/2014/main" id="{A4B98AA2-5381-4457-99DC-61D573AD48E2}"/>
              </a:ext>
            </a:extLst>
          </p:cNvPr>
          <p:cNvSpPr>
            <a:spLocks noGrp="1" noChangeArrowheads="1"/>
          </p:cNvSpPr>
          <p:nvPr>
            <p:ph type="sldNum" sz="quarter" idx="4"/>
          </p:nvPr>
        </p:nvSpPr>
        <p:spPr bwMode="auto">
          <a:xfrm>
            <a:off x="588562" y="6544751"/>
            <a:ext cx="2133337" cy="30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95">
                <a:solidFill>
                  <a:schemeClr val="bg1"/>
                </a:solidFill>
              </a:defRPr>
            </a:lvl1pPr>
          </a:lstStyle>
          <a:p>
            <a:fld id="{67EB95AA-5A89-46E1-AC53-FFE6DAC65A6C}" type="slidenum">
              <a:rPr lang="en-US" altLang="ja-JP"/>
              <a:pPr/>
              <a:t>‹#›</a:t>
            </a:fld>
            <a:endParaRPr lang="en-US" altLang="ja-JP"/>
          </a:p>
        </p:txBody>
      </p:sp>
    </p:spTree>
    <p:extLst>
      <p:ext uri="{BB962C8B-B14F-4D97-AF65-F5344CB8AC3E}">
        <p14:creationId xmlns:p14="http://schemas.microsoft.com/office/powerpoint/2010/main" val="54185549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l" rtl="0" fontAlgn="base">
        <a:spcBef>
          <a:spcPct val="0"/>
        </a:spcBef>
        <a:spcAft>
          <a:spcPct val="0"/>
        </a:spcAft>
        <a:defRPr kumimoji="1" sz="3578" kern="1200">
          <a:solidFill>
            <a:schemeClr val="bg1"/>
          </a:solidFill>
          <a:latin typeface="+mj-lt"/>
          <a:ea typeface="+mj-ea"/>
          <a:cs typeface="+mj-cs"/>
        </a:defRPr>
      </a:lvl1pPr>
      <a:lvl2pPr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5pPr>
      <a:lvl6pPr marL="454457"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6pPr>
      <a:lvl7pPr marL="908914"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7pPr>
      <a:lvl8pPr marL="1363370"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8pPr>
      <a:lvl9pPr marL="1817827" algn="l" rtl="0" fontAlgn="base">
        <a:spcBef>
          <a:spcPct val="0"/>
        </a:spcBef>
        <a:spcAft>
          <a:spcPct val="0"/>
        </a:spcAft>
        <a:defRPr kumimoji="1" sz="3578">
          <a:solidFill>
            <a:schemeClr val="bg1"/>
          </a:solidFill>
          <a:latin typeface="Arial" panose="020B0604020202020204" pitchFamily="34" charset="0"/>
          <a:ea typeface="ＭＳ Ｐゴシック" panose="020B0600070205080204" pitchFamily="50" charset="-128"/>
        </a:defRPr>
      </a:lvl9pPr>
    </p:titleStyle>
    <p:bodyStyle>
      <a:lvl1pPr marL="340843" indent="-340843" algn="l" rtl="0" fontAlgn="base">
        <a:spcBef>
          <a:spcPct val="20000"/>
        </a:spcBef>
        <a:spcAft>
          <a:spcPct val="0"/>
        </a:spcAft>
        <a:buChar char="•"/>
        <a:defRPr kumimoji="1" sz="2386" kern="1200">
          <a:solidFill>
            <a:schemeClr val="bg1"/>
          </a:solidFill>
          <a:latin typeface="+mn-lt"/>
          <a:ea typeface="+mn-ea"/>
          <a:cs typeface="+mn-cs"/>
        </a:defRPr>
      </a:lvl1pPr>
      <a:lvl2pPr marL="738492" indent="-284036" algn="l" rtl="0" fontAlgn="base">
        <a:spcBef>
          <a:spcPct val="20000"/>
        </a:spcBef>
        <a:spcAft>
          <a:spcPct val="0"/>
        </a:spcAft>
        <a:buChar char="–"/>
        <a:defRPr kumimoji="1" sz="2386" kern="1200">
          <a:solidFill>
            <a:schemeClr val="bg1"/>
          </a:solidFill>
          <a:latin typeface="+mn-lt"/>
          <a:ea typeface="+mn-ea"/>
          <a:cs typeface="+mn-cs"/>
        </a:defRPr>
      </a:lvl2pPr>
      <a:lvl3pPr marL="1136142" indent="-227228" algn="l" rtl="0" fontAlgn="base">
        <a:spcBef>
          <a:spcPct val="20000"/>
        </a:spcBef>
        <a:spcAft>
          <a:spcPct val="0"/>
        </a:spcAft>
        <a:buChar char="•"/>
        <a:defRPr kumimoji="1" sz="2386" kern="1200">
          <a:solidFill>
            <a:schemeClr val="bg1"/>
          </a:solidFill>
          <a:latin typeface="+mn-lt"/>
          <a:ea typeface="+mn-ea"/>
          <a:cs typeface="+mn-cs"/>
        </a:defRPr>
      </a:lvl3pPr>
      <a:lvl4pPr marL="1590599" indent="-227228" algn="l" rtl="0" fontAlgn="base">
        <a:spcBef>
          <a:spcPct val="20000"/>
        </a:spcBef>
        <a:spcAft>
          <a:spcPct val="0"/>
        </a:spcAft>
        <a:buChar char="–"/>
        <a:defRPr kumimoji="1" sz="1988" kern="1200">
          <a:solidFill>
            <a:schemeClr val="tx1"/>
          </a:solidFill>
          <a:latin typeface="+mn-lt"/>
          <a:ea typeface="+mn-ea"/>
          <a:cs typeface="+mn-cs"/>
        </a:defRPr>
      </a:lvl4pPr>
      <a:lvl5pPr marL="2045056" indent="-227228" algn="l" rtl="0" fontAlgn="base">
        <a:spcBef>
          <a:spcPct val="20000"/>
        </a:spcBef>
        <a:spcAft>
          <a:spcPct val="0"/>
        </a:spcAft>
        <a:buChar char="»"/>
        <a:defRPr kumimoji="1" sz="1988" kern="1200">
          <a:solidFill>
            <a:schemeClr val="tx1"/>
          </a:solidFill>
          <a:latin typeface="+mn-lt"/>
          <a:ea typeface="+mn-ea"/>
          <a:cs typeface="+mn-cs"/>
        </a:defRPr>
      </a:lvl5pPr>
      <a:lvl6pPr marL="2499512" indent="-227228" algn="l" defTabSz="908914"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6pPr>
      <a:lvl7pPr marL="2953969" indent="-227228" algn="l" defTabSz="908914"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7pPr>
      <a:lvl8pPr marL="3408426" indent="-227228" algn="l" defTabSz="908914"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8pPr>
      <a:lvl9pPr marL="3862883" indent="-227228" algn="l" defTabSz="908914"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9pPr>
    </p:bodyStyle>
    <p:otherStyle>
      <a:defPPr>
        <a:defRPr lang="ja-JP"/>
      </a:defPPr>
      <a:lvl1pPr marL="0" algn="l" defTabSz="908914" rtl="0" eaLnBrk="1" latinLnBrk="0" hangingPunct="1">
        <a:defRPr kumimoji="1" sz="1789" kern="1200">
          <a:solidFill>
            <a:schemeClr val="tx1"/>
          </a:solidFill>
          <a:latin typeface="+mn-lt"/>
          <a:ea typeface="+mn-ea"/>
          <a:cs typeface="+mn-cs"/>
        </a:defRPr>
      </a:lvl1pPr>
      <a:lvl2pPr marL="454457" algn="l" defTabSz="908914" rtl="0" eaLnBrk="1" latinLnBrk="0" hangingPunct="1">
        <a:defRPr kumimoji="1" sz="1789" kern="1200">
          <a:solidFill>
            <a:schemeClr val="tx1"/>
          </a:solidFill>
          <a:latin typeface="+mn-lt"/>
          <a:ea typeface="+mn-ea"/>
          <a:cs typeface="+mn-cs"/>
        </a:defRPr>
      </a:lvl2pPr>
      <a:lvl3pPr marL="908914" algn="l" defTabSz="908914" rtl="0" eaLnBrk="1" latinLnBrk="0" hangingPunct="1">
        <a:defRPr kumimoji="1" sz="1789" kern="1200">
          <a:solidFill>
            <a:schemeClr val="tx1"/>
          </a:solidFill>
          <a:latin typeface="+mn-lt"/>
          <a:ea typeface="+mn-ea"/>
          <a:cs typeface="+mn-cs"/>
        </a:defRPr>
      </a:lvl3pPr>
      <a:lvl4pPr marL="1363370" algn="l" defTabSz="908914" rtl="0" eaLnBrk="1" latinLnBrk="0" hangingPunct="1">
        <a:defRPr kumimoji="1" sz="1789" kern="1200">
          <a:solidFill>
            <a:schemeClr val="tx1"/>
          </a:solidFill>
          <a:latin typeface="+mn-lt"/>
          <a:ea typeface="+mn-ea"/>
          <a:cs typeface="+mn-cs"/>
        </a:defRPr>
      </a:lvl4pPr>
      <a:lvl5pPr marL="1817827" algn="l" defTabSz="908914" rtl="0" eaLnBrk="1" latinLnBrk="0" hangingPunct="1">
        <a:defRPr kumimoji="1" sz="1789" kern="1200">
          <a:solidFill>
            <a:schemeClr val="tx1"/>
          </a:solidFill>
          <a:latin typeface="+mn-lt"/>
          <a:ea typeface="+mn-ea"/>
          <a:cs typeface="+mn-cs"/>
        </a:defRPr>
      </a:lvl5pPr>
      <a:lvl6pPr marL="2272284" algn="l" defTabSz="908914" rtl="0" eaLnBrk="1" latinLnBrk="0" hangingPunct="1">
        <a:defRPr kumimoji="1" sz="1789" kern="1200">
          <a:solidFill>
            <a:schemeClr val="tx1"/>
          </a:solidFill>
          <a:latin typeface="+mn-lt"/>
          <a:ea typeface="+mn-ea"/>
          <a:cs typeface="+mn-cs"/>
        </a:defRPr>
      </a:lvl6pPr>
      <a:lvl7pPr marL="2726741" algn="l" defTabSz="908914" rtl="0" eaLnBrk="1" latinLnBrk="0" hangingPunct="1">
        <a:defRPr kumimoji="1" sz="1789" kern="1200">
          <a:solidFill>
            <a:schemeClr val="tx1"/>
          </a:solidFill>
          <a:latin typeface="+mn-lt"/>
          <a:ea typeface="+mn-ea"/>
          <a:cs typeface="+mn-cs"/>
        </a:defRPr>
      </a:lvl7pPr>
      <a:lvl8pPr marL="3181198" algn="l" defTabSz="908914" rtl="0" eaLnBrk="1" latinLnBrk="0" hangingPunct="1">
        <a:defRPr kumimoji="1" sz="1789" kern="1200">
          <a:solidFill>
            <a:schemeClr val="tx1"/>
          </a:solidFill>
          <a:latin typeface="+mn-lt"/>
          <a:ea typeface="+mn-ea"/>
          <a:cs typeface="+mn-cs"/>
        </a:defRPr>
      </a:lvl8pPr>
      <a:lvl9pPr marL="3635654" algn="l" defTabSz="908914" rtl="0" eaLnBrk="1" latinLnBrk="0" hangingPunct="1">
        <a:defRPr kumimoji="1" sz="178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21D3B33-4D5C-430A-8402-323AF424FAE7}"/>
              </a:ext>
            </a:extLst>
          </p:cNvPr>
          <p:cNvSpPr>
            <a:spLocks noGrp="1" noChangeArrowheads="1"/>
          </p:cNvSpPr>
          <p:nvPr>
            <p:ph type="title"/>
          </p:nvPr>
        </p:nvSpPr>
        <p:spPr bwMode="auto">
          <a:xfrm>
            <a:off x="563315" y="427160"/>
            <a:ext cx="8321907" cy="721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8A8A5518-301C-4ED1-8F9A-D521D046F0C4}"/>
              </a:ext>
            </a:extLst>
          </p:cNvPr>
          <p:cNvSpPr>
            <a:spLocks noGrp="1" noChangeArrowheads="1"/>
          </p:cNvSpPr>
          <p:nvPr>
            <p:ph type="body" idx="1"/>
          </p:nvPr>
        </p:nvSpPr>
        <p:spPr bwMode="auto">
          <a:xfrm>
            <a:off x="635900" y="1301581"/>
            <a:ext cx="8249323" cy="5176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1028" name="Rectangle 4">
            <a:extLst>
              <a:ext uri="{FF2B5EF4-FFF2-40B4-BE49-F238E27FC236}">
                <a16:creationId xmlns:a16="http://schemas.microsoft.com/office/drawing/2014/main" id="{1712DBF9-59D1-4244-878D-511DFC871F46}"/>
              </a:ext>
            </a:extLst>
          </p:cNvPr>
          <p:cNvSpPr>
            <a:spLocks noGrp="1" noChangeArrowheads="1"/>
          </p:cNvSpPr>
          <p:nvPr>
            <p:ph type="dt" sz="half" idx="2"/>
          </p:nvPr>
        </p:nvSpPr>
        <p:spPr bwMode="auto">
          <a:xfrm>
            <a:off x="3629198" y="6544751"/>
            <a:ext cx="2133337" cy="227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696">
                <a:solidFill>
                  <a:schemeClr val="bg1"/>
                </a:solidFill>
              </a:defRPr>
            </a:lvl1pPr>
          </a:lstStyle>
          <a:p>
            <a:fld id="{F4DB91EE-7653-43C9-B7AF-ED85C5501404}" type="datetime1">
              <a:rPr lang="ja-JP" altLang="en-US"/>
              <a:pPr/>
              <a:t>2022/6/19</a:t>
            </a:fld>
            <a:endParaRPr lang="en-US" altLang="ja-JP"/>
          </a:p>
        </p:txBody>
      </p:sp>
      <p:sp>
        <p:nvSpPr>
          <p:cNvPr id="1029" name="Rectangle 5">
            <a:extLst>
              <a:ext uri="{FF2B5EF4-FFF2-40B4-BE49-F238E27FC236}">
                <a16:creationId xmlns:a16="http://schemas.microsoft.com/office/drawing/2014/main" id="{B47A844A-1307-40B3-80DC-FA62E5386333}"/>
              </a:ext>
            </a:extLst>
          </p:cNvPr>
          <p:cNvSpPr>
            <a:spLocks noGrp="1" noChangeArrowheads="1"/>
          </p:cNvSpPr>
          <p:nvPr>
            <p:ph type="ftr" sz="quarter" idx="3"/>
          </p:nvPr>
        </p:nvSpPr>
        <p:spPr bwMode="auto">
          <a:xfrm>
            <a:off x="6133344" y="6544751"/>
            <a:ext cx="2895468" cy="227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696">
                <a:solidFill>
                  <a:schemeClr val="bg1"/>
                </a:solidFill>
              </a:defRPr>
            </a:lvl1pPr>
          </a:lstStyle>
          <a:p>
            <a:endParaRPr lang="en-US" altLang="ja-JP"/>
          </a:p>
        </p:txBody>
      </p:sp>
      <p:sp>
        <p:nvSpPr>
          <p:cNvPr id="1030" name="Rectangle 6">
            <a:extLst>
              <a:ext uri="{FF2B5EF4-FFF2-40B4-BE49-F238E27FC236}">
                <a16:creationId xmlns:a16="http://schemas.microsoft.com/office/drawing/2014/main" id="{0C3EEFF5-A1E4-4C20-B4D6-CB612C149AAF}"/>
              </a:ext>
            </a:extLst>
          </p:cNvPr>
          <p:cNvSpPr>
            <a:spLocks noGrp="1" noChangeArrowheads="1"/>
          </p:cNvSpPr>
          <p:nvPr>
            <p:ph type="sldNum" sz="quarter" idx="4"/>
          </p:nvPr>
        </p:nvSpPr>
        <p:spPr bwMode="auto">
          <a:xfrm>
            <a:off x="588562" y="6544751"/>
            <a:ext cx="2133337" cy="30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94">
                <a:solidFill>
                  <a:schemeClr val="bg1"/>
                </a:solidFill>
              </a:defRPr>
            </a:lvl1pPr>
          </a:lstStyle>
          <a:p>
            <a:fld id="{02F1BB44-35DA-42EE-A26C-8A895337F171}" type="slidenum">
              <a:rPr lang="en-US" altLang="ja-JP"/>
              <a:pPr/>
              <a:t>‹#›</a:t>
            </a:fld>
            <a:endParaRPr lang="en-US" altLang="ja-JP"/>
          </a:p>
        </p:txBody>
      </p:sp>
    </p:spTree>
    <p:extLst>
      <p:ext uri="{BB962C8B-B14F-4D97-AF65-F5344CB8AC3E}">
        <p14:creationId xmlns:p14="http://schemas.microsoft.com/office/powerpoint/2010/main" val="81107147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ftr="0" dt="0"/>
  <p:txStyles>
    <p:titleStyle>
      <a:lvl1pPr algn="l" rtl="0" fontAlgn="base">
        <a:spcBef>
          <a:spcPct val="0"/>
        </a:spcBef>
        <a:spcAft>
          <a:spcPct val="0"/>
        </a:spcAft>
        <a:defRPr kumimoji="1" sz="3579" kern="1200">
          <a:solidFill>
            <a:schemeClr val="bg1"/>
          </a:solidFill>
          <a:latin typeface="+mj-lt"/>
          <a:ea typeface="+mj-ea"/>
          <a:cs typeface="+mj-cs"/>
        </a:defRPr>
      </a:lvl1pPr>
      <a:lvl2pPr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5pPr>
      <a:lvl6pPr marL="454442"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6pPr>
      <a:lvl7pPr marL="908885"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7pPr>
      <a:lvl8pPr marL="1363327"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8pPr>
      <a:lvl9pPr marL="1817769" algn="l" rtl="0" fontAlgn="base">
        <a:spcBef>
          <a:spcPct val="0"/>
        </a:spcBef>
        <a:spcAft>
          <a:spcPct val="0"/>
        </a:spcAft>
        <a:defRPr kumimoji="1" sz="3579">
          <a:solidFill>
            <a:schemeClr val="bg1"/>
          </a:solidFill>
          <a:latin typeface="Arial" panose="020B0604020202020204" pitchFamily="34" charset="0"/>
          <a:ea typeface="ＭＳ Ｐゴシック" panose="020B0600070205080204" pitchFamily="50" charset="-128"/>
        </a:defRPr>
      </a:lvl9pPr>
    </p:titleStyle>
    <p:bodyStyle>
      <a:lvl1pPr marL="340832" indent="-340832" algn="l" rtl="0" fontAlgn="base">
        <a:spcBef>
          <a:spcPct val="20000"/>
        </a:spcBef>
        <a:spcAft>
          <a:spcPct val="0"/>
        </a:spcAft>
        <a:buChar char="•"/>
        <a:defRPr kumimoji="1" sz="2386" kern="1200">
          <a:solidFill>
            <a:schemeClr val="bg1"/>
          </a:solidFill>
          <a:latin typeface="+mn-lt"/>
          <a:ea typeface="+mn-ea"/>
          <a:cs typeface="+mn-cs"/>
        </a:defRPr>
      </a:lvl1pPr>
      <a:lvl2pPr marL="738469" indent="-284027" algn="l" rtl="0" fontAlgn="base">
        <a:spcBef>
          <a:spcPct val="20000"/>
        </a:spcBef>
        <a:spcAft>
          <a:spcPct val="0"/>
        </a:spcAft>
        <a:buChar char="–"/>
        <a:defRPr kumimoji="1" sz="2386" kern="1200">
          <a:solidFill>
            <a:schemeClr val="bg1"/>
          </a:solidFill>
          <a:latin typeface="+mn-lt"/>
          <a:ea typeface="+mn-ea"/>
          <a:cs typeface="+mn-cs"/>
        </a:defRPr>
      </a:lvl2pPr>
      <a:lvl3pPr marL="1136106" indent="-227221" algn="l" rtl="0" fontAlgn="base">
        <a:spcBef>
          <a:spcPct val="20000"/>
        </a:spcBef>
        <a:spcAft>
          <a:spcPct val="0"/>
        </a:spcAft>
        <a:buChar char="•"/>
        <a:defRPr kumimoji="1" sz="2386" kern="1200">
          <a:solidFill>
            <a:schemeClr val="bg1"/>
          </a:solidFill>
          <a:latin typeface="+mn-lt"/>
          <a:ea typeface="+mn-ea"/>
          <a:cs typeface="+mn-cs"/>
        </a:defRPr>
      </a:lvl3pPr>
      <a:lvl4pPr marL="1590548" indent="-227221" algn="l" rtl="0" fontAlgn="base">
        <a:spcBef>
          <a:spcPct val="20000"/>
        </a:spcBef>
        <a:spcAft>
          <a:spcPct val="0"/>
        </a:spcAft>
        <a:buChar char="–"/>
        <a:defRPr kumimoji="1" sz="1988" kern="1200">
          <a:solidFill>
            <a:schemeClr val="tx1"/>
          </a:solidFill>
          <a:latin typeface="+mn-lt"/>
          <a:ea typeface="+mn-ea"/>
          <a:cs typeface="+mn-cs"/>
        </a:defRPr>
      </a:lvl4pPr>
      <a:lvl5pPr marL="2044990" indent="-227221" algn="l" rtl="0" fontAlgn="base">
        <a:spcBef>
          <a:spcPct val="20000"/>
        </a:spcBef>
        <a:spcAft>
          <a:spcPct val="0"/>
        </a:spcAft>
        <a:buChar char="»"/>
        <a:defRPr kumimoji="1" sz="1988" kern="1200">
          <a:solidFill>
            <a:schemeClr val="tx1"/>
          </a:solidFill>
          <a:latin typeface="+mn-lt"/>
          <a:ea typeface="+mn-ea"/>
          <a:cs typeface="+mn-cs"/>
        </a:defRPr>
      </a:lvl5pPr>
      <a:lvl6pPr marL="2499433" indent="-227221" algn="l" defTabSz="908885"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6pPr>
      <a:lvl7pPr marL="2953875" indent="-227221" algn="l" defTabSz="908885"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7pPr>
      <a:lvl8pPr marL="3408317" indent="-227221" algn="l" defTabSz="908885"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8pPr>
      <a:lvl9pPr marL="3862759" indent="-227221" algn="l" defTabSz="908885" rtl="0" eaLnBrk="1" latinLnBrk="0" hangingPunct="1">
        <a:lnSpc>
          <a:spcPct val="90000"/>
        </a:lnSpc>
        <a:spcBef>
          <a:spcPts val="497"/>
        </a:spcBef>
        <a:buFont typeface="Arial" panose="020B0604020202020204" pitchFamily="34" charset="0"/>
        <a:buChar char="•"/>
        <a:defRPr kumimoji="1" sz="1789" kern="1200">
          <a:solidFill>
            <a:schemeClr val="tx1"/>
          </a:solidFill>
          <a:latin typeface="+mn-lt"/>
          <a:ea typeface="+mn-ea"/>
          <a:cs typeface="+mn-cs"/>
        </a:defRPr>
      </a:lvl9pPr>
    </p:bodyStyle>
    <p:otherStyle>
      <a:defPPr>
        <a:defRPr lang="ja-JP"/>
      </a:defPPr>
      <a:lvl1pPr marL="0" algn="l" defTabSz="908885" rtl="0" eaLnBrk="1" latinLnBrk="0" hangingPunct="1">
        <a:defRPr kumimoji="1" sz="1789" kern="1200">
          <a:solidFill>
            <a:schemeClr val="tx1"/>
          </a:solidFill>
          <a:latin typeface="+mn-lt"/>
          <a:ea typeface="+mn-ea"/>
          <a:cs typeface="+mn-cs"/>
        </a:defRPr>
      </a:lvl1pPr>
      <a:lvl2pPr marL="454442" algn="l" defTabSz="908885" rtl="0" eaLnBrk="1" latinLnBrk="0" hangingPunct="1">
        <a:defRPr kumimoji="1" sz="1789" kern="1200">
          <a:solidFill>
            <a:schemeClr val="tx1"/>
          </a:solidFill>
          <a:latin typeface="+mn-lt"/>
          <a:ea typeface="+mn-ea"/>
          <a:cs typeface="+mn-cs"/>
        </a:defRPr>
      </a:lvl2pPr>
      <a:lvl3pPr marL="908885" algn="l" defTabSz="908885" rtl="0" eaLnBrk="1" latinLnBrk="0" hangingPunct="1">
        <a:defRPr kumimoji="1" sz="1789" kern="1200">
          <a:solidFill>
            <a:schemeClr val="tx1"/>
          </a:solidFill>
          <a:latin typeface="+mn-lt"/>
          <a:ea typeface="+mn-ea"/>
          <a:cs typeface="+mn-cs"/>
        </a:defRPr>
      </a:lvl3pPr>
      <a:lvl4pPr marL="1363327" algn="l" defTabSz="908885" rtl="0" eaLnBrk="1" latinLnBrk="0" hangingPunct="1">
        <a:defRPr kumimoji="1" sz="1789" kern="1200">
          <a:solidFill>
            <a:schemeClr val="tx1"/>
          </a:solidFill>
          <a:latin typeface="+mn-lt"/>
          <a:ea typeface="+mn-ea"/>
          <a:cs typeface="+mn-cs"/>
        </a:defRPr>
      </a:lvl4pPr>
      <a:lvl5pPr marL="1817769" algn="l" defTabSz="908885" rtl="0" eaLnBrk="1" latinLnBrk="0" hangingPunct="1">
        <a:defRPr kumimoji="1" sz="1789" kern="1200">
          <a:solidFill>
            <a:schemeClr val="tx1"/>
          </a:solidFill>
          <a:latin typeface="+mn-lt"/>
          <a:ea typeface="+mn-ea"/>
          <a:cs typeface="+mn-cs"/>
        </a:defRPr>
      </a:lvl5pPr>
      <a:lvl6pPr marL="2272211" algn="l" defTabSz="908885" rtl="0" eaLnBrk="1" latinLnBrk="0" hangingPunct="1">
        <a:defRPr kumimoji="1" sz="1789" kern="1200">
          <a:solidFill>
            <a:schemeClr val="tx1"/>
          </a:solidFill>
          <a:latin typeface="+mn-lt"/>
          <a:ea typeface="+mn-ea"/>
          <a:cs typeface="+mn-cs"/>
        </a:defRPr>
      </a:lvl6pPr>
      <a:lvl7pPr marL="2726654" algn="l" defTabSz="908885" rtl="0" eaLnBrk="1" latinLnBrk="0" hangingPunct="1">
        <a:defRPr kumimoji="1" sz="1789" kern="1200">
          <a:solidFill>
            <a:schemeClr val="tx1"/>
          </a:solidFill>
          <a:latin typeface="+mn-lt"/>
          <a:ea typeface="+mn-ea"/>
          <a:cs typeface="+mn-cs"/>
        </a:defRPr>
      </a:lvl7pPr>
      <a:lvl8pPr marL="3181096" algn="l" defTabSz="908885" rtl="0" eaLnBrk="1" latinLnBrk="0" hangingPunct="1">
        <a:defRPr kumimoji="1" sz="1789" kern="1200">
          <a:solidFill>
            <a:schemeClr val="tx1"/>
          </a:solidFill>
          <a:latin typeface="+mn-lt"/>
          <a:ea typeface="+mn-ea"/>
          <a:cs typeface="+mn-cs"/>
        </a:defRPr>
      </a:lvl8pPr>
      <a:lvl9pPr marL="3635538" algn="l" defTabSz="908885" rtl="0" eaLnBrk="1" latinLnBrk="0" hangingPunct="1">
        <a:defRPr kumimoji="1" sz="17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5.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1780310-6A99-45E7-9AB6-631F39FB4D2F}"/>
              </a:ext>
            </a:extLst>
          </p:cNvPr>
          <p:cNvSpPr>
            <a:spLocks noGrp="1" noChangeArrowheads="1"/>
          </p:cNvSpPr>
          <p:nvPr>
            <p:ph type="ctrTitle"/>
          </p:nvPr>
        </p:nvSpPr>
        <p:spPr>
          <a:xfrm>
            <a:off x="415484" y="1844824"/>
            <a:ext cx="8603296" cy="1419119"/>
          </a:xfrm>
          <a:noFill/>
        </p:spPr>
        <p:txBody>
          <a:bodyPr/>
          <a:lstStyle/>
          <a:p>
            <a:r>
              <a:rPr lang="ja-JP" altLang="en-US" dirty="0"/>
              <a:t>都市部高齢者の中枢性感作に対する</a:t>
            </a:r>
            <a:br>
              <a:rPr lang="en-US" altLang="ja-JP" dirty="0"/>
            </a:br>
            <a:r>
              <a:rPr lang="ja-JP" altLang="en-US" dirty="0"/>
              <a:t>　　　主観的 </a:t>
            </a:r>
            <a:r>
              <a:rPr lang="en-US" altLang="ja-JP" dirty="0"/>
              <a:t>QOL </a:t>
            </a:r>
            <a:r>
              <a:rPr lang="ja-JP" altLang="en-US" dirty="0"/>
              <a:t>および社会的孤立の影響</a:t>
            </a:r>
            <a:endParaRPr lang="ja-JP" altLang="ja-JP" dirty="0"/>
          </a:p>
        </p:txBody>
      </p:sp>
      <p:sp>
        <p:nvSpPr>
          <p:cNvPr id="7" name="字幕 2">
            <a:extLst>
              <a:ext uri="{FF2B5EF4-FFF2-40B4-BE49-F238E27FC236}">
                <a16:creationId xmlns:a16="http://schemas.microsoft.com/office/drawing/2014/main" id="{6B2D480C-9192-49B6-A687-53CC13027EAB}"/>
              </a:ext>
            </a:extLst>
          </p:cNvPr>
          <p:cNvSpPr>
            <a:spLocks noGrp="1"/>
          </p:cNvSpPr>
          <p:nvPr>
            <p:ph type="subTitle" idx="1"/>
          </p:nvPr>
        </p:nvSpPr>
        <p:spPr>
          <a:xfrm>
            <a:off x="145168" y="4005064"/>
            <a:ext cx="8873612" cy="2423120"/>
          </a:xfrm>
        </p:spPr>
        <p:txBody>
          <a:bodyPr/>
          <a:lstStyle/>
          <a:p>
            <a:pPr algn="ctr"/>
            <a:r>
              <a:rPr lang="ja-JP" altLang="en-US" sz="2000" b="1" kern="100" dirty="0">
                <a:effectLst/>
                <a:latin typeface="游明朝" panose="02020400000000000000" pitchFamily="18" charset="-128"/>
                <a:ea typeface="ＭＳ 明朝" panose="02020609040205080304" pitchFamily="17" charset="-128"/>
                <a:cs typeface="Times New Roman" panose="02020603050405020304" pitchFamily="18" charset="0"/>
              </a:rPr>
              <a:t>橋本和明</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¹⁾³⁾</a:t>
            </a:r>
            <a:r>
              <a:rPr lang="ja-JP" altLang="en-US" sz="2000" b="1"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竹内武昭</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¹⁾</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，今村英之</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¹⁾</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，大渕修一</a:t>
            </a:r>
            <a:r>
              <a:rPr lang="en-US" altLang="ja-JP" sz="2000" b="1" kern="100" dirty="0">
                <a:latin typeface="游明朝" panose="02020400000000000000" pitchFamily="18" charset="-128"/>
                <a:ea typeface="ＭＳ 明朝" panose="02020609040205080304" pitchFamily="17" charset="-128"/>
                <a:cs typeface="Times New Roman" panose="02020603050405020304" pitchFamily="18" charset="0"/>
              </a:rPr>
              <a:t>²⁾</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，河合恒</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²⁾</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endParaRPr>
          </a:p>
          <a:p>
            <a:pPr algn="ct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平野浩彦</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²⁾</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，藤原佳典</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²⁾</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，金憲経</a:t>
            </a:r>
            <a:r>
              <a:rPr lang="en-US" altLang="ja-JP" sz="2000" b="1" kern="100" dirty="0">
                <a:latin typeface="游明朝" panose="02020400000000000000" pitchFamily="18" charset="-128"/>
                <a:ea typeface="ＭＳ 明朝" panose="02020609040205080304" pitchFamily="17" charset="-128"/>
                <a:cs typeface="Times New Roman" panose="02020603050405020304" pitchFamily="18" charset="0"/>
              </a:rPr>
              <a:t>²⁾</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，井原一成</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³⁾</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altLang="en-US" sz="2000" b="1" kern="100" dirty="0">
                <a:effectLst/>
                <a:latin typeface="游明朝" panose="02020400000000000000" pitchFamily="18" charset="-128"/>
                <a:ea typeface="ＭＳ 明朝" panose="02020609040205080304" pitchFamily="17" charset="-128"/>
                <a:cs typeface="Times New Roman" panose="02020603050405020304" pitchFamily="18" charset="0"/>
              </a:rPr>
              <a:t>渡邊</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裕</a:t>
            </a:r>
            <a:r>
              <a:rPr lang="ja-JP" altLang="en-US" sz="2000" b="1" kern="100" dirty="0">
                <a:effectLst/>
                <a:latin typeface="游明朝" panose="02020400000000000000" pitchFamily="18" charset="-128"/>
                <a:ea typeface="ＭＳ 明朝" panose="02020609040205080304" pitchFamily="17" charset="-128"/>
                <a:cs typeface="Times New Roman" panose="02020603050405020304" pitchFamily="18" charset="0"/>
              </a:rPr>
              <a:t>⁴</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，端詰勝敬</a:t>
            </a:r>
            <a:r>
              <a:rPr lang="en-US" altLang="ja-JP" sz="2000" b="1" kern="100" dirty="0">
                <a:effectLst/>
                <a:latin typeface="游明朝" panose="02020400000000000000" pitchFamily="18" charset="-128"/>
                <a:ea typeface="ＭＳ 明朝" panose="02020609040205080304" pitchFamily="17" charset="-128"/>
                <a:cs typeface="Times New Roman" panose="02020603050405020304" pitchFamily="18" charset="0"/>
              </a:rPr>
              <a:t>¹⁾</a:t>
            </a:r>
          </a:p>
          <a:p>
            <a:pPr algn="just"/>
            <a:endParaRPr lang="en-US" altLang="ja-JP" sz="1800" kern="100" dirty="0">
              <a:effectLst/>
              <a:latin typeface="ＭＳ 明朝" panose="02020609040205080304" pitchFamily="17" charset="-128"/>
              <a:ea typeface="游明朝" panose="02020400000000000000" pitchFamily="18" charset="-128"/>
              <a:cs typeface="Times New Roman" panose="02020603050405020304" pitchFamily="18" charset="0"/>
            </a:endParaRPr>
          </a:p>
          <a:p>
            <a:r>
              <a:rPr lang="ja-JP" altLang="en-US" sz="1800" kern="100" dirty="0">
                <a:effectLst/>
                <a:latin typeface="ＭＳ 明朝" panose="02020609040205080304" pitchFamily="17" charset="-128"/>
                <a:ea typeface="游明朝" panose="02020400000000000000" pitchFamily="18" charset="-128"/>
                <a:cs typeface="Times New Roman" panose="02020603050405020304" pitchFamily="18" charset="0"/>
              </a:rPr>
              <a:t>　　　　　　　　　　　　　　　　　　　</a:t>
            </a:r>
            <a:r>
              <a:rPr lang="en-US" altLang="ja-JP" sz="1800" kern="100" dirty="0">
                <a:effectLst/>
                <a:latin typeface="ＭＳ 明朝" panose="02020609040205080304" pitchFamily="17" charset="-128"/>
                <a:ea typeface="游明朝" panose="02020400000000000000" pitchFamily="18" charset="-128"/>
                <a:cs typeface="Times New Roman" panose="02020603050405020304" pitchFamily="18" charset="0"/>
              </a:rPr>
              <a:t>1)</a:t>
            </a:r>
            <a:r>
              <a:rPr lang="ja-JP"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東邦大学医学部心身医学講座</a:t>
            </a:r>
            <a:endPar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800" kern="100" dirty="0">
                <a:effectLst/>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2)</a:t>
            </a:r>
            <a:r>
              <a:rPr lang="ja-JP"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東京都健康長寿医療センター研究所</a:t>
            </a:r>
            <a:endPar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800" kern="100" dirty="0">
                <a:effectLst/>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3)</a:t>
            </a:r>
            <a:r>
              <a:rPr lang="ja-JP"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弘前大学医学部社会医学講座</a:t>
            </a:r>
            <a:endPar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800" kern="100" dirty="0">
                <a:effectLst/>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4)</a:t>
            </a:r>
            <a:r>
              <a:rPr lang="ja-JP" altLang="ja-JP" sz="1800" kern="100" dirty="0">
                <a:effectLst/>
                <a:latin typeface="游明朝" panose="02020400000000000000" pitchFamily="18" charset="-128"/>
                <a:ea typeface="ＭＳ 明朝" panose="02020609040205080304" pitchFamily="17" charset="-128"/>
                <a:cs typeface="Times New Roman" panose="02020603050405020304" pitchFamily="18" charset="0"/>
              </a:rPr>
              <a:t>北海道大学歯学研究院口腔健康科学分野</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0360C35B-0F58-F57C-B3C8-39AE7038FFF9}"/>
              </a:ext>
            </a:extLst>
          </p:cNvPr>
          <p:cNvSpPr/>
          <p:nvPr/>
        </p:nvSpPr>
        <p:spPr>
          <a:xfrm>
            <a:off x="5763024" y="260648"/>
            <a:ext cx="3384376" cy="64807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800" b="1" dirty="0">
                <a:solidFill>
                  <a:schemeClr val="tx1"/>
                </a:solidFill>
              </a:rPr>
              <a:t>第</a:t>
            </a:r>
            <a:r>
              <a:rPr kumimoji="1" lang="en-US" altLang="ja-JP" b="1" dirty="0">
                <a:solidFill>
                  <a:schemeClr val="tx1"/>
                </a:solidFill>
              </a:rPr>
              <a:t>36</a:t>
            </a:r>
            <a:r>
              <a:rPr kumimoji="1" lang="ja-JP" altLang="en-US" sz="1800" b="1" dirty="0">
                <a:solidFill>
                  <a:schemeClr val="tx1"/>
                </a:solidFill>
              </a:rPr>
              <a:t>回石川記念賞受賞講演</a:t>
            </a:r>
            <a:endParaRPr kumimoji="1" lang="en-US" altLang="ja-JP" sz="1800" b="1" dirty="0">
              <a:solidFill>
                <a:schemeClr val="tx1"/>
              </a:solidFill>
            </a:endParaRPr>
          </a:p>
          <a:p>
            <a:pPr algn="ctr"/>
            <a:r>
              <a:rPr kumimoji="1" lang="ja-JP" altLang="en-US" i="1" dirty="0">
                <a:solidFill>
                  <a:schemeClr val="tx1"/>
                </a:solidFill>
              </a:rPr>
              <a:t>心身医</a:t>
            </a:r>
            <a:r>
              <a:rPr kumimoji="1" lang="en-US" altLang="ja-JP" i="1" dirty="0">
                <a:solidFill>
                  <a:schemeClr val="tx1"/>
                </a:solidFill>
              </a:rPr>
              <a:t>, 61:451-459, 2021</a:t>
            </a:r>
            <a:endParaRPr kumimoji="1" lang="en-US" altLang="ja-JP" sz="1800" i="1" dirty="0">
              <a:solidFill>
                <a:schemeClr val="tx1"/>
              </a:solidFill>
            </a:endParaRPr>
          </a:p>
        </p:txBody>
      </p:sp>
    </p:spTree>
    <p:extLst>
      <p:ext uri="{BB962C8B-B14F-4D97-AF65-F5344CB8AC3E}">
        <p14:creationId xmlns:p14="http://schemas.microsoft.com/office/powerpoint/2010/main" val="859238356"/>
      </p:ext>
    </p:extLst>
  </p:cSld>
  <p:clrMapOvr>
    <a:masterClrMapping/>
  </p:clrMapOvr>
  <mc:AlternateContent xmlns:mc="http://schemas.openxmlformats.org/markup-compatibility/2006" xmlns:p14="http://schemas.microsoft.com/office/powerpoint/2010/main">
    <mc:Choice Requires="p14">
      <p:transition spd="slow" p14:dur="2000" advTm="15422"/>
    </mc:Choice>
    <mc:Fallback xmlns="">
      <p:transition spd="slow" advTm="1542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結果</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181100"/>
            <a:ext cx="7772400" cy="5452256"/>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800" b="1" kern="1200" dirty="0">
              <a:solidFill>
                <a:prstClr val="white"/>
              </a:solidFill>
              <a:latin typeface="HGｺﾞｼｯｸM" panose="020B0609000000000000" pitchFamily="49" charset="-128"/>
              <a:ea typeface="HGｺﾞｼｯｸM" panose="020B0609000000000000" pitchFamily="49" charset="-128"/>
            </a:endParaRPr>
          </a:p>
          <a:p>
            <a:pPr marL="0" indent="0">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lgn="r">
              <a:buNone/>
            </a:pPr>
            <a:endParaRPr lang="en-US" altLang="ja-JP" sz="2800"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r>
              <a:rPr kumimoji="1" lang="en-US" altLang="ja-JP" sz="2000" i="1" dirty="0">
                <a:ln>
                  <a:solidFill>
                    <a:schemeClr val="bg1"/>
                  </a:solidFill>
                </a:ln>
                <a:solidFill>
                  <a:schemeClr val="bg1"/>
                </a:solidFill>
              </a:rPr>
              <a:t> VIF</a:t>
            </a:r>
            <a:r>
              <a:rPr kumimoji="1" lang="ja-JP" altLang="en-US" sz="2000" i="1" dirty="0">
                <a:ln>
                  <a:solidFill>
                    <a:schemeClr val="bg1"/>
                  </a:solidFill>
                </a:ln>
                <a:solidFill>
                  <a:schemeClr val="bg1"/>
                </a:solidFill>
              </a:rPr>
              <a:t>：</a:t>
            </a:r>
            <a:r>
              <a:rPr kumimoji="1" lang="en-US" altLang="ja-JP" sz="2000" i="1" dirty="0">
                <a:ln>
                  <a:solidFill>
                    <a:schemeClr val="bg1"/>
                  </a:solidFill>
                </a:ln>
                <a:solidFill>
                  <a:schemeClr val="bg1"/>
                </a:solidFill>
              </a:rPr>
              <a:t>variance inflation factor</a:t>
            </a:r>
            <a:endParaRPr lang="en-US" altLang="ja-JP" sz="2000" i="1" dirty="0">
              <a:ln>
                <a:solidFill>
                  <a:schemeClr val="bg1"/>
                </a:solidFill>
              </a:ln>
              <a:solidFill>
                <a:schemeClr val="bg1"/>
              </a:solidFill>
            </a:endParaRPr>
          </a:p>
          <a:p>
            <a:pPr marL="0" indent="0">
              <a:buNone/>
            </a:pPr>
            <a:endParaRPr lang="en-US" altLang="ja-JP" sz="2000" i="1" dirty="0">
              <a:ln>
                <a:solidFill>
                  <a:schemeClr val="bg1"/>
                </a:solidFill>
              </a:ln>
              <a:solidFill>
                <a:schemeClr val="bg1"/>
              </a:solidFill>
            </a:endParaRPr>
          </a:p>
        </p:txBody>
      </p:sp>
      <p:graphicFrame>
        <p:nvGraphicFramePr>
          <p:cNvPr id="5" name="表 4">
            <a:extLst>
              <a:ext uri="{FF2B5EF4-FFF2-40B4-BE49-F238E27FC236}">
                <a16:creationId xmlns:a16="http://schemas.microsoft.com/office/drawing/2014/main" id="{51686744-72A3-49CE-8E74-DCEE6C311B78}"/>
              </a:ext>
            </a:extLst>
          </p:cNvPr>
          <p:cNvGraphicFramePr>
            <a:graphicFrameLocks noGrp="1"/>
          </p:cNvGraphicFramePr>
          <p:nvPr>
            <p:extLst>
              <p:ext uri="{D42A27DB-BD31-4B8C-83A1-F6EECF244321}">
                <p14:modId xmlns:p14="http://schemas.microsoft.com/office/powerpoint/2010/main" val="3095115409"/>
              </p:ext>
            </p:extLst>
          </p:nvPr>
        </p:nvGraphicFramePr>
        <p:xfrm>
          <a:off x="179512" y="1268760"/>
          <a:ext cx="8784976" cy="4792058"/>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864989165"/>
                    </a:ext>
                  </a:extLst>
                </a:gridCol>
                <a:gridCol w="1224136">
                  <a:extLst>
                    <a:ext uri="{9D8B030D-6E8A-4147-A177-3AD203B41FA5}">
                      <a16:colId xmlns:a16="http://schemas.microsoft.com/office/drawing/2014/main" val="740687256"/>
                    </a:ext>
                  </a:extLst>
                </a:gridCol>
                <a:gridCol w="1296144">
                  <a:extLst>
                    <a:ext uri="{9D8B030D-6E8A-4147-A177-3AD203B41FA5}">
                      <a16:colId xmlns:a16="http://schemas.microsoft.com/office/drawing/2014/main" val="1773307253"/>
                    </a:ext>
                  </a:extLst>
                </a:gridCol>
                <a:gridCol w="1008112">
                  <a:extLst>
                    <a:ext uri="{9D8B030D-6E8A-4147-A177-3AD203B41FA5}">
                      <a16:colId xmlns:a16="http://schemas.microsoft.com/office/drawing/2014/main" val="1192398812"/>
                    </a:ext>
                  </a:extLst>
                </a:gridCol>
                <a:gridCol w="1176584">
                  <a:extLst>
                    <a:ext uri="{9D8B030D-6E8A-4147-A177-3AD203B41FA5}">
                      <a16:colId xmlns:a16="http://schemas.microsoft.com/office/drawing/2014/main" val="2921756181"/>
                    </a:ext>
                  </a:extLst>
                </a:gridCol>
                <a:gridCol w="911648">
                  <a:extLst>
                    <a:ext uri="{9D8B030D-6E8A-4147-A177-3AD203B41FA5}">
                      <a16:colId xmlns:a16="http://schemas.microsoft.com/office/drawing/2014/main" val="3793732868"/>
                    </a:ext>
                  </a:extLst>
                </a:gridCol>
              </a:tblGrid>
              <a:tr h="45431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rgbClr val="FFFFFF"/>
                          </a:solidFill>
                          <a:effectLst/>
                          <a:uLnTx/>
                          <a:uFillTx/>
                          <a:latin typeface="+mn-lt"/>
                          <a:ea typeface="+mn-ea"/>
                          <a:cs typeface="+mn-cs"/>
                        </a:rPr>
                        <a:t>Table 3</a:t>
                      </a:r>
                      <a:r>
                        <a:rPr kumimoji="1" lang="ja-JP" altLang="en-US" sz="2400" b="1" i="0" u="none" strike="noStrike" kern="1200" cap="none" spc="0" normalizeH="0" baseline="0" noProof="0" dirty="0">
                          <a:ln>
                            <a:noFill/>
                          </a:ln>
                          <a:solidFill>
                            <a:srgbClr val="FFFFFF"/>
                          </a:solidFill>
                          <a:effectLst/>
                          <a:uLnTx/>
                          <a:uFillTx/>
                          <a:latin typeface="+mn-lt"/>
                          <a:ea typeface="+mn-ea"/>
                          <a:cs typeface="+mn-cs"/>
                        </a:rPr>
                        <a:t>．女性における中枢性感作と各因子の影響（</a:t>
                      </a:r>
                      <a:r>
                        <a:rPr kumimoji="1" lang="en-US" altLang="ja-JP" sz="2400" b="1" i="0" u="none" strike="noStrike" kern="1200" cap="none" spc="0" normalizeH="0" baseline="0" noProof="0" dirty="0">
                          <a:ln>
                            <a:noFill/>
                          </a:ln>
                          <a:solidFill>
                            <a:srgbClr val="FFFFFF"/>
                          </a:solidFill>
                          <a:effectLst/>
                          <a:uLnTx/>
                          <a:uFillTx/>
                          <a:latin typeface="+mn-lt"/>
                          <a:ea typeface="+mn-ea"/>
                          <a:cs typeface="+mn-cs"/>
                        </a:rPr>
                        <a:t>n=410</a:t>
                      </a:r>
                      <a:r>
                        <a:rPr kumimoji="1" lang="ja-JP" altLang="en-US" sz="2400" b="1" i="0" u="none" strike="noStrike" kern="1200" cap="none" spc="0" normalizeH="0" baseline="0" noProof="0" dirty="0">
                          <a:ln>
                            <a:noFill/>
                          </a:ln>
                          <a:solidFill>
                            <a:srgbClr val="FFFFFF"/>
                          </a:solidFill>
                          <a:effectLst/>
                          <a:uLnTx/>
                          <a:uFillTx/>
                          <a:latin typeface="+mn-lt"/>
                          <a:ea typeface="+mn-ea"/>
                          <a:cs typeface="+mn-cs"/>
                        </a:rPr>
                        <a:t>）</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srgbClr val="FFFFFF"/>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srgbClr val="FFFFFF"/>
                        </a:solidFill>
                        <a:effectLst/>
                        <a:uLnTx/>
                        <a:uFillTx/>
                        <a:latin typeface="+mn-lt"/>
                        <a:ea typeface="+mn-ea"/>
                        <a:cs typeface="+mn-cs"/>
                      </a:endParaRPr>
                    </a:p>
                  </a:txBody>
                  <a:tcPr/>
                </a:tc>
                <a:tc hMerge="1">
                  <a:txBody>
                    <a:bodyPr/>
                    <a:lstStyle/>
                    <a:p>
                      <a:endParaRPr kumimoji="1" lang="ja-JP" altLang="en-US"/>
                    </a:p>
                  </a:txBody>
                  <a:tcPr/>
                </a:tc>
                <a:extLst>
                  <a:ext uri="{0D108BD9-81ED-4DB2-BD59-A6C34878D82A}">
                    <a16:rowId xmlns:a16="http://schemas.microsoft.com/office/drawing/2014/main" val="3332174475"/>
                  </a:ext>
                </a:extLst>
              </a:tr>
              <a:tr h="451116">
                <a:tc>
                  <a:txBody>
                    <a:bodyPr/>
                    <a:lstStyle/>
                    <a:p>
                      <a:pPr algn="ctr"/>
                      <a:r>
                        <a:rPr kumimoji="1" lang="ja-JP" altLang="en-US" sz="2000" b="0" dirty="0"/>
                        <a:t>変数</a:t>
                      </a:r>
                    </a:p>
                  </a:txBody>
                  <a:tcPr/>
                </a:tc>
                <a:tc>
                  <a:txBody>
                    <a:bodyPr/>
                    <a:lstStyle/>
                    <a:p>
                      <a:pPr algn="ctr"/>
                      <a:r>
                        <a:rPr kumimoji="1" lang="ja-JP" altLang="en-US" sz="2000" b="0" dirty="0"/>
                        <a:t>回帰係数</a:t>
                      </a:r>
                    </a:p>
                  </a:txBody>
                  <a:tcPr/>
                </a:tc>
                <a:tc>
                  <a:txBody>
                    <a:bodyPr/>
                    <a:lstStyle/>
                    <a:p>
                      <a:pPr algn="ctr"/>
                      <a:r>
                        <a:rPr kumimoji="1" lang="ja-JP" altLang="en-US" sz="2000" b="0" dirty="0"/>
                        <a:t>標準誤差</a:t>
                      </a:r>
                    </a:p>
                  </a:txBody>
                  <a:tcPr/>
                </a:tc>
                <a:tc>
                  <a:txBody>
                    <a:bodyPr/>
                    <a:lstStyle/>
                    <a:p>
                      <a:pPr algn="ctr"/>
                      <a:r>
                        <a:rPr kumimoji="1" lang="en-US" altLang="ja-JP" sz="2000" b="0" dirty="0"/>
                        <a:t>t</a:t>
                      </a:r>
                      <a:r>
                        <a:rPr kumimoji="1" lang="ja-JP" altLang="en-US" sz="2000" b="0" dirty="0"/>
                        <a:t> 値</a:t>
                      </a:r>
                    </a:p>
                  </a:txBody>
                  <a:tcPr/>
                </a:tc>
                <a:tc>
                  <a:txBody>
                    <a:bodyPr/>
                    <a:lstStyle/>
                    <a:p>
                      <a:pPr algn="ctr"/>
                      <a:r>
                        <a:rPr kumimoji="1" lang="en-US" altLang="ja-JP" sz="2000" b="0" dirty="0"/>
                        <a:t>p </a:t>
                      </a:r>
                      <a:r>
                        <a:rPr kumimoji="1" lang="ja-JP" altLang="en-US" sz="2000" b="0" dirty="0"/>
                        <a:t>値</a:t>
                      </a:r>
                    </a:p>
                  </a:txBody>
                  <a:tcPr/>
                </a:tc>
                <a:tc>
                  <a:txBody>
                    <a:bodyPr/>
                    <a:lstStyle/>
                    <a:p>
                      <a:pPr algn="ctr"/>
                      <a:r>
                        <a:rPr kumimoji="1" lang="en-US" altLang="ja-JP" sz="2000" b="0" dirty="0"/>
                        <a:t>VIF</a:t>
                      </a:r>
                      <a:endParaRPr kumimoji="1" lang="ja-JP" altLang="en-US" sz="2000" b="0" dirty="0"/>
                    </a:p>
                  </a:txBody>
                  <a:tcPr/>
                </a:tc>
                <a:extLst>
                  <a:ext uri="{0D108BD9-81ED-4DB2-BD59-A6C34878D82A}">
                    <a16:rowId xmlns:a16="http://schemas.microsoft.com/office/drawing/2014/main" val="765584946"/>
                  </a:ext>
                </a:extLst>
              </a:tr>
              <a:tr h="499480">
                <a:tc>
                  <a:txBody>
                    <a:bodyPr/>
                    <a:lstStyle/>
                    <a:p>
                      <a:r>
                        <a:rPr kumimoji="1" lang="ja-JP" altLang="en-US" sz="2000" b="0"/>
                        <a:t>年齢</a:t>
                      </a:r>
                      <a:endParaRPr kumimoji="1" lang="ja-JP" altLang="en-US" sz="20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0.04</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0.06</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0.50</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1.02</a:t>
                      </a:r>
                      <a:endParaRPr kumimoji="1" lang="ja-JP" altLang="en-US" sz="2000" b="0" dirty="0">
                        <a:solidFill>
                          <a:schemeClr val="tx1"/>
                        </a:solidFill>
                      </a:endParaRPr>
                    </a:p>
                  </a:txBody>
                  <a:tcPr/>
                </a:tc>
                <a:extLst>
                  <a:ext uri="{0D108BD9-81ED-4DB2-BD59-A6C34878D82A}">
                    <a16:rowId xmlns:a16="http://schemas.microsoft.com/office/drawing/2014/main" val="2971140588"/>
                  </a:ext>
                </a:extLst>
              </a:tr>
              <a:tr h="499480">
                <a:tc>
                  <a:txBody>
                    <a:bodyPr/>
                    <a:lstStyle/>
                    <a:p>
                      <a:r>
                        <a:rPr kumimoji="1" lang="en-US" altLang="ja-JP" sz="2000" dirty="0"/>
                        <a:t>Body mass index</a:t>
                      </a:r>
                      <a:endParaRPr kumimoji="1" lang="ja-JP" altLang="en-US" sz="2000" dirty="0"/>
                    </a:p>
                  </a:txBody>
                  <a:tcPr/>
                </a:tc>
                <a:tc>
                  <a:txBody>
                    <a:bodyPr/>
                    <a:lstStyle/>
                    <a:p>
                      <a:pPr algn="ctr"/>
                      <a:r>
                        <a:rPr kumimoji="1" lang="en-US" altLang="ja-JP" sz="2000" b="0" dirty="0">
                          <a:solidFill>
                            <a:schemeClr val="tx1"/>
                          </a:solidFill>
                        </a:rPr>
                        <a:t>-0.06</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0.12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0.61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1.01</a:t>
                      </a:r>
                      <a:endParaRPr kumimoji="1" lang="ja-JP" altLang="en-US" sz="2000" b="0" dirty="0">
                        <a:solidFill>
                          <a:schemeClr val="tx1"/>
                        </a:solidFill>
                      </a:endParaRPr>
                    </a:p>
                  </a:txBody>
                  <a:tcPr/>
                </a:tc>
                <a:extLst>
                  <a:ext uri="{0D108BD9-81ED-4DB2-BD59-A6C34878D82A}">
                    <a16:rowId xmlns:a16="http://schemas.microsoft.com/office/drawing/2014/main" val="601845585"/>
                  </a:ext>
                </a:extLst>
              </a:tr>
              <a:tr h="436112">
                <a:tc>
                  <a:txBody>
                    <a:bodyPr/>
                    <a:lstStyle/>
                    <a:p>
                      <a:r>
                        <a:rPr kumimoji="1" lang="ja-JP" altLang="en-US" sz="2000" dirty="0">
                          <a:solidFill>
                            <a:srgbClr val="FF0000"/>
                          </a:solidFill>
                        </a:rPr>
                        <a:t>中枢性感作症候群の既往</a:t>
                      </a:r>
                    </a:p>
                  </a:txBody>
                  <a:tcPr/>
                </a:tc>
                <a:tc>
                  <a:txBody>
                    <a:bodyPr/>
                    <a:lstStyle/>
                    <a:p>
                      <a:pPr algn="ctr"/>
                      <a:r>
                        <a:rPr kumimoji="1" lang="en-US" altLang="ja-JP" sz="2000" b="0" dirty="0">
                          <a:solidFill>
                            <a:schemeClr val="tx1"/>
                          </a:solidFill>
                        </a:rPr>
                        <a:t>8.75</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1.66</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5.28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&lt;0.001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1.03</a:t>
                      </a:r>
                      <a:endParaRPr kumimoji="1" lang="ja-JP" altLang="en-US" sz="2000" b="0" dirty="0">
                        <a:solidFill>
                          <a:schemeClr val="tx1"/>
                        </a:solidFill>
                      </a:endParaRPr>
                    </a:p>
                  </a:txBody>
                  <a:tcPr/>
                </a:tc>
                <a:extLst>
                  <a:ext uri="{0D108BD9-81ED-4DB2-BD59-A6C34878D82A}">
                    <a16:rowId xmlns:a16="http://schemas.microsoft.com/office/drawing/2014/main" val="4236876476"/>
                  </a:ext>
                </a:extLst>
              </a:tr>
              <a:tr h="461600">
                <a:tc>
                  <a:txBody>
                    <a:bodyPr/>
                    <a:lstStyle/>
                    <a:p>
                      <a:r>
                        <a:rPr kumimoji="1" lang="ja-JP" altLang="en-US" sz="2000" dirty="0">
                          <a:solidFill>
                            <a:srgbClr val="FF0000"/>
                          </a:solidFill>
                        </a:rPr>
                        <a:t>社会的孤立</a:t>
                      </a:r>
                    </a:p>
                  </a:txBody>
                  <a:tcPr/>
                </a:tc>
                <a:tc>
                  <a:txBody>
                    <a:bodyPr/>
                    <a:lstStyle/>
                    <a:p>
                      <a:pPr algn="ctr"/>
                      <a:r>
                        <a:rPr kumimoji="1" lang="en-US" altLang="ja-JP" sz="2000" b="0" dirty="0">
                          <a:solidFill>
                            <a:schemeClr val="tx1"/>
                          </a:solidFill>
                        </a:rPr>
                        <a:t>2.65</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1.03</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2.58</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&lt;0.05</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1.12</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4161756400"/>
                  </a:ext>
                </a:extLst>
              </a:tr>
              <a:tr h="451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t>Ikigai-9</a:t>
                      </a: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extLst>
                  <a:ext uri="{0D108BD9-81ED-4DB2-BD59-A6C34878D82A}">
                    <a16:rowId xmlns:a16="http://schemas.microsoft.com/office/drawing/2014/main" val="1372383471"/>
                  </a:ext>
                </a:extLst>
              </a:tr>
              <a:tr h="504056">
                <a:tc>
                  <a:txBody>
                    <a:bodyPr/>
                    <a:lstStyle/>
                    <a:p>
                      <a:r>
                        <a:rPr kumimoji="1" lang="ja-JP" altLang="en-US" sz="1400" dirty="0"/>
                        <a:t> 人生に対する肯定的で楽観的な感情</a:t>
                      </a:r>
                    </a:p>
                  </a:txBody>
                  <a:tcPr/>
                </a:tc>
                <a:tc>
                  <a:txBody>
                    <a:bodyPr/>
                    <a:lstStyle/>
                    <a:p>
                      <a:pPr algn="ctr"/>
                      <a:r>
                        <a:rPr kumimoji="1" lang="en-US" altLang="ja-JP" sz="2000" b="0" dirty="0">
                          <a:solidFill>
                            <a:schemeClr val="tx1"/>
                          </a:solidFill>
                        </a:rPr>
                        <a:t>-0.12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-0.55</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1.83</a:t>
                      </a:r>
                      <a:endParaRPr kumimoji="1" lang="ja-JP" altLang="en-US" sz="2000" b="0" dirty="0">
                        <a:solidFill>
                          <a:schemeClr val="tx1"/>
                        </a:solidFill>
                      </a:endParaRPr>
                    </a:p>
                  </a:txBody>
                  <a:tcPr/>
                </a:tc>
                <a:extLst>
                  <a:ext uri="{0D108BD9-81ED-4DB2-BD59-A6C34878D82A}">
                    <a16:rowId xmlns:a16="http://schemas.microsoft.com/office/drawing/2014/main" val="2760692714"/>
                  </a:ext>
                </a:extLst>
              </a:tr>
              <a:tr h="494060">
                <a:tc>
                  <a:txBody>
                    <a:bodyPr/>
                    <a:lstStyle/>
                    <a:p>
                      <a:r>
                        <a:rPr kumimoji="1" lang="ja-JP" altLang="en-US" sz="1400" dirty="0"/>
                        <a:t> 将来に対する前向きで積極的な態度</a:t>
                      </a:r>
                    </a:p>
                  </a:txBody>
                  <a:tcPr/>
                </a:tc>
                <a:tc>
                  <a:txBody>
                    <a:bodyPr/>
                    <a:lstStyle/>
                    <a:p>
                      <a:pPr algn="ctr"/>
                      <a:r>
                        <a:rPr kumimoji="1" lang="en-US" altLang="ja-JP" sz="2000" b="0" dirty="0">
                          <a:solidFill>
                            <a:schemeClr val="tx1"/>
                          </a:solidFill>
                        </a:rPr>
                        <a:t>-0.25</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-1.18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0.23</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2.00</a:t>
                      </a:r>
                      <a:endParaRPr kumimoji="1" lang="ja-JP" altLang="en-US" sz="2000" b="0" dirty="0">
                        <a:solidFill>
                          <a:schemeClr val="tx1"/>
                        </a:solidFill>
                      </a:endParaRPr>
                    </a:p>
                  </a:txBody>
                  <a:tcPr/>
                </a:tc>
                <a:extLst>
                  <a:ext uri="{0D108BD9-81ED-4DB2-BD59-A6C34878D82A}">
                    <a16:rowId xmlns:a16="http://schemas.microsoft.com/office/drawing/2014/main" val="4134861683"/>
                  </a:ext>
                </a:extLst>
              </a:tr>
              <a:tr h="537866">
                <a:tc>
                  <a:txBody>
                    <a:bodyPr/>
                    <a:lstStyle/>
                    <a:p>
                      <a:r>
                        <a:rPr kumimoji="1" lang="ja-JP" altLang="en-US" sz="1400" dirty="0"/>
                        <a:t> 存在の重要性に対する自己認識</a:t>
                      </a:r>
                    </a:p>
                  </a:txBody>
                  <a:tcPr/>
                </a:tc>
                <a:tc>
                  <a:txBody>
                    <a:bodyPr/>
                    <a:lstStyle/>
                    <a:p>
                      <a:pPr algn="ctr"/>
                      <a:r>
                        <a:rPr kumimoji="1" lang="en-US" altLang="ja-JP" sz="2000" b="0" dirty="0">
                          <a:solidFill>
                            <a:schemeClr val="tx1"/>
                          </a:solidFill>
                        </a:rPr>
                        <a:t>-0.13</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0.24</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-0.54</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0.59</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2.26</a:t>
                      </a:r>
                      <a:endParaRPr kumimoji="1" lang="ja-JP" altLang="en-US" sz="2000" b="0" dirty="0">
                        <a:solidFill>
                          <a:schemeClr val="tx1"/>
                        </a:solidFill>
                      </a:endParaRPr>
                    </a:p>
                  </a:txBody>
                  <a:tcPr/>
                </a:tc>
                <a:extLst>
                  <a:ext uri="{0D108BD9-81ED-4DB2-BD59-A6C34878D82A}">
                    <a16:rowId xmlns:a16="http://schemas.microsoft.com/office/drawing/2014/main" val="1348973621"/>
                  </a:ext>
                </a:extLst>
              </a:tr>
            </a:tbl>
          </a:graphicData>
        </a:graphic>
      </p:graphicFrame>
    </p:spTree>
    <p:custDataLst>
      <p:tags r:id="rId1"/>
    </p:custDataLst>
    <p:extLst>
      <p:ext uri="{BB962C8B-B14F-4D97-AF65-F5344CB8AC3E}">
        <p14:creationId xmlns:p14="http://schemas.microsoft.com/office/powerpoint/2010/main" val="159731724"/>
      </p:ext>
    </p:extLst>
  </p:cSld>
  <p:clrMapOvr>
    <a:masterClrMapping/>
  </p:clrMapOvr>
  <mc:AlternateContent xmlns:mc="http://schemas.openxmlformats.org/markup-compatibility/2006" xmlns:p14="http://schemas.microsoft.com/office/powerpoint/2010/main">
    <mc:Choice Requires="p14">
      <p:transition spd="slow" p14:dur="2000" advTm="44315"/>
    </mc:Choice>
    <mc:Fallback xmlns="">
      <p:transition spd="slow" advTm="443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20688"/>
            <a:ext cx="7772400" cy="1143000"/>
          </a:xfrm>
        </p:spPr>
        <p:txBody>
          <a:bodyPr/>
          <a:lstStyle/>
          <a:p>
            <a:r>
              <a:rPr kumimoji="1" lang="ja-JP" altLang="en-US" sz="3600" dirty="0">
                <a:ln>
                  <a:solidFill>
                    <a:schemeClr val="bg1"/>
                  </a:solidFill>
                </a:ln>
                <a:solidFill>
                  <a:schemeClr val="bg1"/>
                </a:solidFill>
              </a:rPr>
              <a:t>文献的考察</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412776"/>
            <a:ext cx="7990656" cy="4746172"/>
          </a:xfrm>
        </p:spPr>
        <p:txBody>
          <a:body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1" lang="ja-JP" altLang="en-US"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高齢者の社会的孤立は国内では男性が女性よりも多く，孤独死の約</a:t>
            </a:r>
            <a:r>
              <a:rPr kumimoji="1" lang="en-US" altLang="ja-JP"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40</a:t>
            </a:r>
            <a:r>
              <a:rPr kumimoji="1" lang="ja-JP" altLang="en-US"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％は医療機関との結びつきがない．</a:t>
            </a:r>
            <a:endParaRPr kumimoji="1" lang="en-US" altLang="ja-JP"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endParaRPr>
          </a:p>
          <a:p>
            <a:pPr marL="0" marR="0" lvl="0" indent="0" algn="r" defTabSz="914400" rtl="0" eaLnBrk="1" fontAlgn="auto" latinLnBrk="0" hangingPunct="1">
              <a:lnSpc>
                <a:spcPct val="100000"/>
              </a:lnSpc>
              <a:spcBef>
                <a:spcPts val="1000"/>
              </a:spcBef>
              <a:spcAft>
                <a:spcPts val="0"/>
              </a:spcAft>
              <a:buClrTx/>
              <a:buSzTx/>
              <a:buFontTx/>
              <a:buNone/>
              <a:tabLst/>
              <a:defRPr/>
            </a:pP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　　　　　　　　　　　　　　（金涌．</a:t>
            </a:r>
            <a:r>
              <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2019</a:t>
            </a: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，齊藤ら．</a:t>
            </a:r>
            <a:r>
              <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2013</a:t>
            </a: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，田中ら，</a:t>
            </a:r>
            <a:r>
              <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2018</a:t>
            </a: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a:t>
            </a:r>
            <a:endPar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endParaRPr>
          </a:p>
          <a:p>
            <a:pPr marL="0" marR="0" lvl="0" indent="0" algn="r" defTabSz="914400" rtl="0" eaLnBrk="1" fontAlgn="auto" latinLnBrk="0" hangingPunct="1">
              <a:lnSpc>
                <a:spcPct val="100000"/>
              </a:lnSpc>
              <a:spcBef>
                <a:spcPts val="1000"/>
              </a:spcBef>
              <a:spcAft>
                <a:spcPts val="0"/>
              </a:spcAft>
              <a:buClrTx/>
              <a:buSzTx/>
              <a:buFontTx/>
              <a:buNone/>
              <a:tabLst/>
              <a:defRPr/>
            </a:pPr>
            <a:endParaRPr kumimoji="1" lang="en-US" altLang="ja-JP" sz="28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endParaRPr>
          </a:p>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1" lang="ja-JP" altLang="en-US"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中枢性感作が関連する慢性疼痛は，現在の瞬間に注意を払い環境と感覚の認識を高めるマインドフルネスにより疼痛緩和や</a:t>
            </a:r>
            <a:r>
              <a:rPr kumimoji="1" lang="en-US" altLang="ja-JP"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QOL</a:t>
            </a:r>
            <a:r>
              <a:rPr kumimoji="1" lang="ja-JP" altLang="en-US"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の改善が期待される．</a:t>
            </a:r>
            <a:endParaRPr kumimoji="1" lang="en-US" altLang="ja-JP" sz="2500" b="0" i="0"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endParaRPr>
          </a:p>
          <a:p>
            <a:pPr marL="0" marR="0" lvl="0" indent="0" algn="r" defTabSz="914400" rtl="0" eaLnBrk="1" fontAlgn="auto" latinLnBrk="0" hangingPunct="1">
              <a:lnSpc>
                <a:spcPct val="100000"/>
              </a:lnSpc>
              <a:spcBef>
                <a:spcPts val="1000"/>
              </a:spcBef>
              <a:spcAft>
                <a:spcPts val="0"/>
              </a:spcAft>
              <a:buClrTx/>
              <a:buSzTx/>
              <a:buFontTx/>
              <a:buNone/>
              <a:tabLst/>
              <a:defRPr/>
            </a:pP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　　　　　　　　　　　　　　（</a:t>
            </a:r>
            <a:r>
              <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Lee C, et al. 2014, </a:t>
            </a:r>
            <a:r>
              <a:rPr kumimoji="1" lang="en-US" altLang="ja-JP" sz="2000" b="0" i="1" u="none" strike="noStrike" kern="0" cap="none" spc="0" normalizeH="0" baseline="0" noProof="0" dirty="0" err="1">
                <a:ln>
                  <a:solidFill>
                    <a:srgbClr val="FFFFFF"/>
                  </a:solidFill>
                </a:ln>
                <a:solidFill>
                  <a:srgbClr val="FFFFFF"/>
                </a:solidFill>
                <a:effectLst/>
                <a:uLnTx/>
                <a:uFillTx/>
                <a:latin typeface="Times New Roman"/>
                <a:ea typeface="ＭＳ Ｐゴシック" pitchFamily="-106" charset="-128"/>
                <a:cs typeface="+mn-cs"/>
              </a:rPr>
              <a:t>Bawa</a:t>
            </a:r>
            <a:r>
              <a:rPr kumimoji="1" lang="en-US" altLang="ja-JP"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 FL</a:t>
            </a:r>
            <a:r>
              <a:rPr lang="en-US" altLang="ja-JP" sz="2000" i="1" dirty="0">
                <a:ln>
                  <a:solidFill>
                    <a:srgbClr val="FFFFFF"/>
                  </a:solidFill>
                </a:ln>
                <a:solidFill>
                  <a:srgbClr val="FFFFFF"/>
                </a:solidFill>
                <a:latin typeface="Times New Roman"/>
              </a:rPr>
              <a:t>,</a:t>
            </a:r>
            <a:r>
              <a:rPr lang="ja-JP" altLang="en-US" sz="2000" i="1" dirty="0">
                <a:ln>
                  <a:solidFill>
                    <a:srgbClr val="FFFFFF"/>
                  </a:solidFill>
                </a:ln>
                <a:solidFill>
                  <a:srgbClr val="FFFFFF"/>
                </a:solidFill>
                <a:latin typeface="Times New Roman"/>
              </a:rPr>
              <a:t> </a:t>
            </a:r>
            <a:r>
              <a:rPr lang="en-US" altLang="ja-JP" sz="2000" i="1" dirty="0">
                <a:ln>
                  <a:solidFill>
                    <a:srgbClr val="FFFFFF"/>
                  </a:solidFill>
                </a:ln>
                <a:solidFill>
                  <a:srgbClr val="FFFFFF"/>
                </a:solidFill>
                <a:latin typeface="Times New Roman"/>
              </a:rPr>
              <a:t>et</a:t>
            </a:r>
            <a:r>
              <a:rPr lang="ja-JP" altLang="en-US" sz="2000" i="1" dirty="0">
                <a:ln>
                  <a:solidFill>
                    <a:srgbClr val="FFFFFF"/>
                  </a:solidFill>
                </a:ln>
                <a:solidFill>
                  <a:srgbClr val="FFFFFF"/>
                </a:solidFill>
                <a:latin typeface="Times New Roman"/>
              </a:rPr>
              <a:t> </a:t>
            </a:r>
            <a:r>
              <a:rPr lang="en-US" altLang="ja-JP" sz="2000" i="1" dirty="0">
                <a:ln>
                  <a:solidFill>
                    <a:srgbClr val="FFFFFF"/>
                  </a:solidFill>
                </a:ln>
                <a:solidFill>
                  <a:srgbClr val="FFFFFF"/>
                </a:solidFill>
                <a:latin typeface="Times New Roman"/>
              </a:rPr>
              <a:t>al.</a:t>
            </a:r>
            <a:r>
              <a:rPr lang="ja-JP" altLang="en-US" sz="2000" i="1" dirty="0">
                <a:ln>
                  <a:solidFill>
                    <a:srgbClr val="FFFFFF"/>
                  </a:solidFill>
                </a:ln>
                <a:solidFill>
                  <a:srgbClr val="FFFFFF"/>
                </a:solidFill>
                <a:latin typeface="Times New Roman"/>
              </a:rPr>
              <a:t> </a:t>
            </a:r>
            <a:r>
              <a:rPr lang="en-US" altLang="ja-JP" sz="2000" i="1" dirty="0">
                <a:ln>
                  <a:solidFill>
                    <a:srgbClr val="FFFFFF"/>
                  </a:solidFill>
                </a:ln>
                <a:solidFill>
                  <a:srgbClr val="FFFFFF"/>
                </a:solidFill>
                <a:latin typeface="Times New Roman"/>
              </a:rPr>
              <a:t>2015</a:t>
            </a:r>
            <a:r>
              <a:rPr kumimoji="1" lang="ja-JP" altLang="en-US" sz="2000" b="0" i="1" u="none" strike="noStrike" kern="0" cap="none" spc="0" normalizeH="0" baseline="0" noProof="0" dirty="0">
                <a:ln>
                  <a:solidFill>
                    <a:srgbClr val="FFFFFF"/>
                  </a:solidFill>
                </a:ln>
                <a:solidFill>
                  <a:srgbClr val="FFFFFF"/>
                </a:solidFill>
                <a:effectLst/>
                <a:uLnTx/>
                <a:uFillTx/>
                <a:latin typeface="Times New Roman"/>
                <a:ea typeface="ＭＳ Ｐゴシック" pitchFamily="-106" charset="-128"/>
                <a:cs typeface="+mn-cs"/>
              </a:rPr>
              <a:t>）</a:t>
            </a:r>
            <a:endParaRPr lang="en-US" altLang="ja-JP" sz="2800" dirty="0">
              <a:ln>
                <a:solidFill>
                  <a:schemeClr val="bg1"/>
                </a:solidFill>
              </a:ln>
              <a:solidFill>
                <a:schemeClr val="bg1"/>
              </a:solidFill>
            </a:endParaRPr>
          </a:p>
          <a:p>
            <a:pPr marL="0" indent="0">
              <a:buNone/>
            </a:pPr>
            <a:endParaRPr kumimoji="1" lang="ja-JP" altLang="en-US" sz="28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135378000"/>
      </p:ext>
    </p:extLst>
  </p:cSld>
  <p:clrMapOvr>
    <a:masterClrMapping/>
  </p:clrMapOvr>
  <mc:AlternateContent xmlns:mc="http://schemas.openxmlformats.org/markup-compatibility/2006" xmlns:p14="http://schemas.microsoft.com/office/powerpoint/2010/main">
    <mc:Choice Requires="p14">
      <p:transition spd="slow" p14:dur="2000" advTm="27013"/>
    </mc:Choice>
    <mc:Fallback xmlns="">
      <p:transition spd="slow" advTm="2701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20688"/>
            <a:ext cx="7772400" cy="1143000"/>
          </a:xfrm>
        </p:spPr>
        <p:txBody>
          <a:bodyPr/>
          <a:lstStyle/>
          <a:p>
            <a:r>
              <a:rPr kumimoji="1" lang="ja-JP" altLang="en-US" sz="3600" dirty="0">
                <a:ln>
                  <a:solidFill>
                    <a:schemeClr val="bg1"/>
                  </a:solidFill>
                </a:ln>
                <a:solidFill>
                  <a:schemeClr val="bg1"/>
                </a:solidFill>
              </a:rPr>
              <a:t>考察</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484784"/>
            <a:ext cx="7918648" cy="5040560"/>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500" dirty="0">
                <a:ln>
                  <a:solidFill>
                    <a:schemeClr val="bg1"/>
                  </a:solidFill>
                </a:ln>
                <a:solidFill>
                  <a:schemeClr val="bg1"/>
                </a:solidFill>
              </a:rPr>
              <a:t>都市部高齢者における中枢性感作は，社会的孤立によって医療機関との繋がりが乏しくなることで，遷延・　　慢性化する可能性がある．</a:t>
            </a:r>
            <a:endParaRPr lang="en-US" altLang="ja-JP" sz="2500"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1600" dirty="0">
              <a:ln>
                <a:solidFill>
                  <a:schemeClr val="bg1"/>
                </a:solidFill>
              </a:ln>
              <a:solidFill>
                <a:schemeClr val="bg1"/>
              </a:solidFill>
            </a:endParaRPr>
          </a:p>
          <a:p>
            <a:pPr marL="228600" indent="-228600" eaLnBrk="1" fontAlgn="auto" hangingPunct="1">
              <a:lnSpc>
                <a:spcPct val="150000"/>
              </a:lnSpc>
              <a:spcBef>
                <a:spcPts val="1000"/>
              </a:spcBef>
              <a:spcAft>
                <a:spcPts val="0"/>
              </a:spcAft>
              <a:buFont typeface="Arial" panose="020B0604020202020204" pitchFamily="34" charset="0"/>
              <a:buChar char="•"/>
            </a:pPr>
            <a:r>
              <a:rPr lang="ja-JP" altLang="en-US" sz="2500" dirty="0">
                <a:ln>
                  <a:solidFill>
                    <a:schemeClr val="bg1"/>
                  </a:solidFill>
                </a:ln>
                <a:solidFill>
                  <a:schemeClr val="bg1"/>
                </a:solidFill>
              </a:rPr>
              <a:t>男性では加齢や人生に対する肯定・楽観性の乏しさが中枢性感作の増強に関連しており，マインドフルネスのように現在の瞬間や生きがいに焦点を当てることが重要であるかもしれない．</a:t>
            </a:r>
            <a:endParaRPr lang="en-US" altLang="ja-JP" sz="2800"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8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800" b="1" kern="1200" dirty="0">
              <a:solidFill>
                <a:prstClr val="white"/>
              </a:solidFill>
              <a:latin typeface="HGｺﾞｼｯｸM" panose="020B0609000000000000" pitchFamily="49" charset="-128"/>
              <a:ea typeface="HGｺﾞｼｯｸM" panose="020B0609000000000000" pitchFamily="49" charset="-128"/>
            </a:endParaRPr>
          </a:p>
          <a:p>
            <a:pPr marL="0" indent="0">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kumimoji="1" lang="ja-JP" altLang="en-US" sz="28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1236682469"/>
      </p:ext>
    </p:extLst>
  </p:cSld>
  <p:clrMapOvr>
    <a:masterClrMapping/>
  </p:clrMapOvr>
  <mc:AlternateContent xmlns:mc="http://schemas.openxmlformats.org/markup-compatibility/2006" xmlns:p14="http://schemas.microsoft.com/office/powerpoint/2010/main">
    <mc:Choice Requires="p14">
      <p:transition spd="slow" p14:dur="2000" advTm="30648"/>
    </mc:Choice>
    <mc:Fallback xmlns="">
      <p:transition spd="slow" advTm="3064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kumimoji="1" lang="ja-JP" altLang="en-US" sz="3600" dirty="0">
                <a:ln>
                  <a:solidFill>
                    <a:schemeClr val="bg1"/>
                  </a:solidFill>
                </a:ln>
                <a:solidFill>
                  <a:schemeClr val="bg1"/>
                </a:solidFill>
              </a:rPr>
              <a:t>結語</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556792"/>
            <a:ext cx="7990656" cy="5100084"/>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都市部在住の高齢者の中枢性感作と主観的 </a:t>
            </a:r>
            <a:r>
              <a:rPr lang="en-US" altLang="ja-JP" sz="2800" dirty="0">
                <a:ln>
                  <a:solidFill>
                    <a:schemeClr val="bg1"/>
                  </a:solidFill>
                </a:ln>
                <a:solidFill>
                  <a:schemeClr val="bg1"/>
                </a:solidFill>
              </a:rPr>
              <a:t>QOL </a:t>
            </a:r>
            <a:r>
              <a:rPr lang="ja-JP" altLang="en-US" sz="2800" dirty="0">
                <a:ln>
                  <a:solidFill>
                    <a:schemeClr val="bg1"/>
                  </a:solidFill>
                </a:ln>
                <a:solidFill>
                  <a:schemeClr val="bg1"/>
                </a:solidFill>
              </a:rPr>
              <a:t>の関連について，社会的孤立を考慮した検討を行った．</a:t>
            </a:r>
            <a:endParaRPr lang="en-US" altLang="ja-JP" sz="2800"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高齢者の中枢性感作には社会的孤立が影響し，男性では肯定的で楽観的な態度が中枢性感作の増悪の予防策となる可能性がある．</a:t>
            </a:r>
            <a:endParaRPr lang="en-US" altLang="ja-JP" sz="2800"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800" b="1" kern="1200" dirty="0">
              <a:solidFill>
                <a:prstClr val="white"/>
              </a:solidFill>
              <a:latin typeface="HGｺﾞｼｯｸM" panose="020B0609000000000000" pitchFamily="49" charset="-128"/>
              <a:ea typeface="HGｺﾞｼｯｸM" panose="020B0609000000000000" pitchFamily="49" charset="-128"/>
            </a:endParaRPr>
          </a:p>
          <a:p>
            <a:pPr marL="0" indent="0">
              <a:buNone/>
            </a:pPr>
            <a:endParaRPr lang="en-US" altLang="ja-JP" sz="2800"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kumimoji="1" lang="ja-JP" altLang="en-US" sz="28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113505271"/>
      </p:ext>
    </p:extLst>
  </p:cSld>
  <p:clrMapOvr>
    <a:masterClrMapping/>
  </p:clrMapOvr>
  <mc:AlternateContent xmlns:mc="http://schemas.openxmlformats.org/markup-compatibility/2006" xmlns:p14="http://schemas.microsoft.com/office/powerpoint/2010/main">
    <mc:Choice Requires="p14">
      <p:transition spd="slow" p14:dur="2000" advTm="27017"/>
    </mc:Choice>
    <mc:Fallback xmlns="">
      <p:transition spd="slow" advTm="2701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4">
            <a:extLst>
              <a:ext uri="{FF2B5EF4-FFF2-40B4-BE49-F238E27FC236}">
                <a16:creationId xmlns:a16="http://schemas.microsoft.com/office/drawing/2014/main" id="{DCC3F897-2E6D-4720-8536-F93DF50EC61D}"/>
              </a:ext>
            </a:extLst>
          </p:cNvPr>
          <p:cNvSpPr txBox="1">
            <a:spLocks/>
          </p:cNvSpPr>
          <p:nvPr/>
        </p:nvSpPr>
        <p:spPr>
          <a:xfrm>
            <a:off x="0" y="5517232"/>
            <a:ext cx="9144000" cy="1340768"/>
          </a:xfrm>
          <a:prstGeom prst="rect">
            <a:avLst/>
          </a:prstGeom>
          <a:solidFill>
            <a:schemeClr val="bg1"/>
          </a:solidFill>
        </p:spPr>
        <p:txBody>
          <a:bodyPr vert="horz" lIns="89193" tIns="44596" rIns="89193" bIns="44596" rtlCol="0">
            <a:noAutofit/>
          </a:bodyPr>
          <a:lstStyle>
            <a:lvl1pPr marL="0" indent="0" algn="r" defTabSz="1043056" rtl="0" eaLnBrk="1" latinLnBrk="0" hangingPunct="1">
              <a:spcBef>
                <a:spcPct val="20000"/>
              </a:spcBef>
              <a:buFont typeface="Arial" pitchFamily="34" charset="0"/>
              <a:buNone/>
              <a:defRPr kumimoji="1" sz="2400" kern="1200">
                <a:solidFill>
                  <a:sysClr val="windowText" lastClr="000000"/>
                </a:solidFill>
                <a:latin typeface="メイリオ" pitchFamily="50" charset="-128"/>
                <a:ea typeface="メイリオ" pitchFamily="50" charset="-128"/>
                <a:cs typeface="+mn-cs"/>
              </a:defRPr>
            </a:lvl1pPr>
            <a:lvl2pPr marL="521528" indent="0" algn="ctr" defTabSz="1043056" rtl="0" eaLnBrk="1" latinLnBrk="0" hangingPunct="1">
              <a:spcBef>
                <a:spcPct val="20000"/>
              </a:spcBef>
              <a:buFont typeface="Arial" pitchFamily="34" charset="0"/>
              <a:buNone/>
              <a:defRPr kumimoji="1" sz="3200" kern="1200">
                <a:solidFill>
                  <a:schemeClr val="tx1">
                    <a:tint val="75000"/>
                  </a:schemeClr>
                </a:solidFill>
                <a:latin typeface="メイリオ" pitchFamily="50" charset="-128"/>
                <a:ea typeface="メイリオ" pitchFamily="50" charset="-128"/>
                <a:cs typeface="+mn-cs"/>
              </a:defRPr>
            </a:lvl2pPr>
            <a:lvl3pPr marL="1043056" indent="0" algn="ctr" defTabSz="1043056" rtl="0" eaLnBrk="1" latinLnBrk="0" hangingPunct="1">
              <a:spcBef>
                <a:spcPct val="20000"/>
              </a:spcBef>
              <a:buFont typeface="Arial" pitchFamily="34" charset="0"/>
              <a:buNone/>
              <a:defRPr kumimoji="1" sz="2700" kern="1200">
                <a:solidFill>
                  <a:schemeClr val="tx1">
                    <a:tint val="75000"/>
                  </a:schemeClr>
                </a:solidFill>
                <a:latin typeface="メイリオ" pitchFamily="50" charset="-128"/>
                <a:ea typeface="メイリオ" pitchFamily="50" charset="-128"/>
                <a:cs typeface="+mn-cs"/>
              </a:defRPr>
            </a:lvl3pPr>
            <a:lvl4pPr marL="1564584" indent="0" algn="ctr" defTabSz="1043056" rtl="0" eaLnBrk="1" latinLnBrk="0" hangingPunct="1">
              <a:spcBef>
                <a:spcPct val="20000"/>
              </a:spcBef>
              <a:buFont typeface="Arial" pitchFamily="34" charset="0"/>
              <a:buNone/>
              <a:defRPr kumimoji="1" sz="2300" kern="1200">
                <a:solidFill>
                  <a:schemeClr val="tx1">
                    <a:tint val="75000"/>
                  </a:schemeClr>
                </a:solidFill>
                <a:latin typeface="メイリオ" pitchFamily="50" charset="-128"/>
                <a:ea typeface="メイリオ" pitchFamily="50" charset="-128"/>
                <a:cs typeface="+mn-cs"/>
              </a:defRPr>
            </a:lvl4pPr>
            <a:lvl5pPr marL="2086112" indent="0" algn="ctr" defTabSz="1043056" rtl="0" eaLnBrk="1" latinLnBrk="0" hangingPunct="1">
              <a:spcBef>
                <a:spcPct val="20000"/>
              </a:spcBef>
              <a:buFont typeface="Arial" pitchFamily="34" charset="0"/>
              <a:buNone/>
              <a:defRPr kumimoji="1" sz="2300" kern="1200">
                <a:solidFill>
                  <a:schemeClr val="tx1">
                    <a:tint val="75000"/>
                  </a:schemeClr>
                </a:solidFill>
                <a:latin typeface="メイリオ" pitchFamily="50" charset="-128"/>
                <a:ea typeface="メイリオ" pitchFamily="50" charset="-128"/>
                <a:cs typeface="+mn-cs"/>
              </a:defRPr>
            </a:lvl5pPr>
            <a:lvl6pPr marL="2607640" indent="0" algn="ctr" defTabSz="1043056" rtl="0" eaLnBrk="1" latinLnBrk="0" hangingPunct="1">
              <a:spcBef>
                <a:spcPct val="20000"/>
              </a:spcBef>
              <a:buFont typeface="Arial" pitchFamily="34" charset="0"/>
              <a:buNone/>
              <a:defRPr kumimoji="1" sz="2300" kern="1200">
                <a:solidFill>
                  <a:schemeClr val="tx1">
                    <a:tint val="75000"/>
                  </a:schemeClr>
                </a:solidFill>
                <a:latin typeface="+mn-lt"/>
                <a:ea typeface="+mn-ea"/>
                <a:cs typeface="+mn-cs"/>
              </a:defRPr>
            </a:lvl6pPr>
            <a:lvl7pPr marL="3129168" indent="0" algn="ctr" defTabSz="1043056" rtl="0" eaLnBrk="1" latinLnBrk="0" hangingPunct="1">
              <a:spcBef>
                <a:spcPct val="20000"/>
              </a:spcBef>
              <a:buFont typeface="Arial" pitchFamily="34" charset="0"/>
              <a:buNone/>
              <a:defRPr kumimoji="1" sz="2300" kern="1200">
                <a:solidFill>
                  <a:schemeClr val="tx1">
                    <a:tint val="75000"/>
                  </a:schemeClr>
                </a:solidFill>
                <a:latin typeface="+mn-lt"/>
                <a:ea typeface="+mn-ea"/>
                <a:cs typeface="+mn-cs"/>
              </a:defRPr>
            </a:lvl7pPr>
            <a:lvl8pPr marL="3650696" indent="0" algn="ctr" defTabSz="1043056" rtl="0" eaLnBrk="1" latinLnBrk="0" hangingPunct="1">
              <a:spcBef>
                <a:spcPct val="20000"/>
              </a:spcBef>
              <a:buFont typeface="Arial" pitchFamily="34" charset="0"/>
              <a:buNone/>
              <a:defRPr kumimoji="1" sz="2300" kern="1200">
                <a:solidFill>
                  <a:schemeClr val="tx1">
                    <a:tint val="75000"/>
                  </a:schemeClr>
                </a:solidFill>
                <a:latin typeface="+mn-lt"/>
                <a:ea typeface="+mn-ea"/>
                <a:cs typeface="+mn-cs"/>
              </a:defRPr>
            </a:lvl8pPr>
            <a:lvl9pPr marL="4172224" indent="0" algn="ctr" defTabSz="1043056" rtl="0" eaLnBrk="1" latinLnBrk="0" hangingPunct="1">
              <a:spcBef>
                <a:spcPct val="20000"/>
              </a:spcBef>
              <a:buFont typeface="Arial" pitchFamily="34" charset="0"/>
              <a:buNone/>
              <a:defRPr kumimoji="1" sz="2300" kern="1200">
                <a:solidFill>
                  <a:schemeClr val="tx1">
                    <a:tint val="75000"/>
                  </a:schemeClr>
                </a:solidFill>
                <a:latin typeface="+mn-lt"/>
                <a:ea typeface="+mn-ea"/>
                <a:cs typeface="+mn-cs"/>
              </a:defRPr>
            </a:lvl9pPr>
          </a:lstStyle>
          <a:p>
            <a:pPr algn="ctr" defTabSz="891917" fontAlgn="auto">
              <a:spcAft>
                <a:spcPts val="0"/>
              </a:spcAft>
              <a:defRPr/>
            </a:pPr>
            <a:r>
              <a:rPr lang="ja-JP" altLang="en-US" sz="2200" b="1" dirty="0">
                <a:solidFill>
                  <a:srgbClr val="000000"/>
                </a:solidFill>
                <a:ea typeface="ＭＳ 明朝" panose="02020609040205080304" pitchFamily="17" charset="-128"/>
                <a:cs typeface="Times New Roman" panose="02020603050405020304" pitchFamily="18" charset="0"/>
              </a:rPr>
              <a:t> この度は栄えある石川記念賞にご選考頂き，ありがとうございました．</a:t>
            </a:r>
            <a:endParaRPr lang="ja-JP" altLang="en-US" sz="2200" b="1" dirty="0"/>
          </a:p>
          <a:p>
            <a:pPr algn="ctr" defTabSz="891917" fontAlgn="auto">
              <a:spcAft>
                <a:spcPts val="0"/>
              </a:spcAft>
              <a:defRPr/>
            </a:pPr>
            <a:r>
              <a:rPr lang="ja-JP" altLang="en-US" sz="2200" b="1" dirty="0">
                <a:solidFill>
                  <a:srgbClr val="000000"/>
                </a:solidFill>
                <a:ea typeface="ＭＳ 明朝" panose="02020609040205080304" pitchFamily="17" charset="-128"/>
                <a:cs typeface="Times New Roman" panose="02020603050405020304" pitchFamily="18" charset="0"/>
              </a:rPr>
              <a:t>共著の先生ならびに貴重なご示唆を頂きました多くの先生方，</a:t>
            </a:r>
            <a:endParaRPr lang="en-US" altLang="ja-JP" sz="2200" b="1" dirty="0">
              <a:solidFill>
                <a:srgbClr val="000000"/>
              </a:solidFill>
              <a:ea typeface="ＭＳ 明朝" panose="02020609040205080304" pitchFamily="17" charset="-128"/>
              <a:cs typeface="Times New Roman" panose="02020603050405020304" pitchFamily="18" charset="0"/>
            </a:endParaRPr>
          </a:p>
          <a:p>
            <a:pPr algn="ctr" defTabSz="891917" fontAlgn="auto">
              <a:spcAft>
                <a:spcPts val="0"/>
              </a:spcAft>
              <a:defRPr/>
            </a:pPr>
            <a:r>
              <a:rPr lang="ja-JP" altLang="en-US" sz="2200" b="1" dirty="0">
                <a:solidFill>
                  <a:srgbClr val="000000"/>
                </a:solidFill>
                <a:ea typeface="ＭＳ 明朝" panose="02020609040205080304" pitchFamily="17" charset="-128"/>
                <a:cs typeface="Times New Roman" panose="02020603050405020304" pitchFamily="18" charset="0"/>
              </a:rPr>
              <a:t>そして“お達者健診”参加者の皆様に，厚く御礼申し上げます．</a:t>
            </a:r>
            <a:endParaRPr lang="en-US" altLang="ja-JP" sz="2200" b="1" dirty="0">
              <a:solidFill>
                <a:srgbClr val="000000"/>
              </a:solidFill>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08EFF87C-1F2D-999E-9E8F-7DAA11324343}"/>
              </a:ext>
            </a:extLst>
          </p:cNvPr>
          <p:cNvSpPr/>
          <p:nvPr/>
        </p:nvSpPr>
        <p:spPr>
          <a:xfrm>
            <a:off x="0" y="1268760"/>
            <a:ext cx="9144000" cy="42484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646D9106-4F6E-8BFC-4421-1BBEFEFB9292}"/>
              </a:ext>
            </a:extLst>
          </p:cNvPr>
          <p:cNvPicPr>
            <a:picLocks noChangeAspect="1"/>
          </p:cNvPicPr>
          <p:nvPr/>
        </p:nvPicPr>
        <p:blipFill rotWithShape="1">
          <a:blip r:embed="rId3">
            <a:extLst>
              <a:ext uri="{28A0092B-C50C-407E-A947-70E740481C1C}">
                <a14:useLocalDpi xmlns:a14="http://schemas.microsoft.com/office/drawing/2010/main" val="0"/>
              </a:ext>
            </a:extLst>
          </a:blip>
          <a:srcRect b="18540"/>
          <a:stretch/>
        </p:blipFill>
        <p:spPr>
          <a:xfrm>
            <a:off x="1249276" y="1398984"/>
            <a:ext cx="6645448" cy="4060031"/>
          </a:xfrm>
          <a:prstGeom prst="rect">
            <a:avLst/>
          </a:prstGeom>
        </p:spPr>
      </p:pic>
    </p:spTree>
    <p:extLst>
      <p:ext uri="{BB962C8B-B14F-4D97-AF65-F5344CB8AC3E}">
        <p14:creationId xmlns:p14="http://schemas.microsoft.com/office/powerpoint/2010/main" val="229535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90538" y="1331913"/>
            <a:ext cx="8239125" cy="2751137"/>
          </a:xfrm>
          <a:solidFill>
            <a:srgbClr val="000080"/>
          </a:solidFill>
          <a:ln>
            <a:solidFill>
              <a:srgbClr val="00FFFF"/>
            </a:solidFill>
            <a:miter lim="800000"/>
            <a:headEnd/>
            <a:tailEnd/>
          </a:ln>
        </p:spPr>
        <p:txBody>
          <a:bodyPr/>
          <a:lstStyle/>
          <a:p>
            <a:pPr eaLnBrk="1" hangingPunct="1"/>
            <a:r>
              <a:rPr kumimoji="0" lang="ja-JP" altLang="en-US" sz="3600" b="1" dirty="0">
                <a:solidFill>
                  <a:schemeClr val="bg1"/>
                </a:solidFill>
                <a:latin typeface="Arial" panose="020B0604020202020204" pitchFamily="34" charset="0"/>
                <a:ea typeface="ＭＳ Ｐゴシック" panose="020B0600070205080204" pitchFamily="50" charset="-128"/>
              </a:rPr>
              <a:t>第</a:t>
            </a:r>
            <a:r>
              <a:rPr kumimoji="0" lang="en-US" altLang="ja-JP" sz="3600" b="1" dirty="0">
                <a:solidFill>
                  <a:schemeClr val="bg1"/>
                </a:solidFill>
                <a:latin typeface="Arial" panose="020B0604020202020204" pitchFamily="34" charset="0"/>
                <a:ea typeface="ＭＳ Ｐゴシック" panose="020B0600070205080204" pitchFamily="50" charset="-128"/>
              </a:rPr>
              <a:t>63</a:t>
            </a:r>
            <a:r>
              <a:rPr kumimoji="0" lang="ja-JP" altLang="en-US" sz="3600" b="1" dirty="0">
                <a:solidFill>
                  <a:schemeClr val="bg1"/>
                </a:solidFill>
                <a:latin typeface="Arial" panose="020B0604020202020204" pitchFamily="34" charset="0"/>
                <a:ea typeface="ＭＳ Ｐゴシック" panose="020B0600070205080204" pitchFamily="50" charset="-128"/>
              </a:rPr>
              <a:t>回</a:t>
            </a:r>
            <a:r>
              <a:rPr kumimoji="0" lang="zh-CN" altLang="en-US" sz="3600" b="1" dirty="0">
                <a:solidFill>
                  <a:schemeClr val="bg1"/>
                </a:solidFill>
                <a:latin typeface="Arial" panose="020B0604020202020204" pitchFamily="34" charset="0"/>
                <a:ea typeface="ＭＳ Ｐゴシック" panose="020B0600070205080204" pitchFamily="50" charset="-128"/>
              </a:rPr>
              <a:t>日本</a:t>
            </a:r>
            <a:r>
              <a:rPr kumimoji="0" lang="ja-JP" altLang="en-US" sz="3600" b="1" dirty="0">
                <a:solidFill>
                  <a:schemeClr val="bg1"/>
                </a:solidFill>
                <a:latin typeface="Arial" panose="020B0604020202020204" pitchFamily="34" charset="0"/>
                <a:ea typeface="ＭＳ Ｐゴシック" panose="020B0600070205080204" pitchFamily="50" charset="-128"/>
              </a:rPr>
              <a:t>心身医学会学術総会</a:t>
            </a:r>
            <a:br>
              <a:rPr kumimoji="0" lang="en-US" altLang="ja-JP" sz="3600" b="1" dirty="0">
                <a:solidFill>
                  <a:schemeClr val="bg1"/>
                </a:solidFill>
                <a:latin typeface="Arial" panose="020B0604020202020204" pitchFamily="34" charset="0"/>
                <a:ea typeface="ＭＳ Ｐゴシック" panose="020B0600070205080204" pitchFamily="50" charset="-128"/>
              </a:rPr>
            </a:br>
            <a:r>
              <a:rPr kumimoji="0" lang="ja-JP" altLang="en-US" sz="3600" b="1" dirty="0">
                <a:solidFill>
                  <a:schemeClr val="bg1"/>
                </a:solidFill>
                <a:latin typeface="Arial" panose="020B0604020202020204" pitchFamily="34" charset="0"/>
                <a:ea typeface="ＭＳ Ｐゴシック" panose="020B0600070205080204" pitchFamily="50" charset="-128"/>
              </a:rPr>
              <a:t>ＣＯ Ｉ 開示</a:t>
            </a:r>
            <a:br>
              <a:rPr kumimoji="0" lang="en-US" altLang="ja-JP" sz="4000" b="1" dirty="0">
                <a:solidFill>
                  <a:schemeClr val="bg1"/>
                </a:solidFill>
                <a:latin typeface="Arial" panose="020B0604020202020204" pitchFamily="34" charset="0"/>
                <a:ea typeface="ＭＳ Ｐゴシック" panose="020B0600070205080204" pitchFamily="50" charset="-128"/>
              </a:rPr>
            </a:br>
            <a:r>
              <a:rPr kumimoji="0" lang="ja-JP" altLang="en-US" sz="1600" b="1" dirty="0">
                <a:solidFill>
                  <a:schemeClr val="bg1"/>
                </a:solidFill>
                <a:latin typeface="Arial" panose="020B0604020202020204" pitchFamily="34" charset="0"/>
                <a:ea typeface="ＭＳ Ｐゴシック" panose="020B0600070205080204" pitchFamily="50" charset="-128"/>
              </a:rPr>
              <a:t>　</a:t>
            </a:r>
            <a:br>
              <a:rPr kumimoji="0" lang="en-US" altLang="ja-JP" sz="2400" b="1" i="1" dirty="0">
                <a:solidFill>
                  <a:srgbClr val="FFFF1F"/>
                </a:solidFill>
                <a:ea typeface="ＭＳ Ｐゴシック" panose="020B0600070205080204" pitchFamily="50" charset="-128"/>
              </a:rPr>
            </a:br>
            <a:r>
              <a:rPr kumimoji="0" lang="ja-JP" altLang="en-US" sz="2800" b="1" dirty="0">
                <a:solidFill>
                  <a:schemeClr val="bg1"/>
                </a:solidFill>
                <a:ea typeface="ＭＳ Ｐゴシック" panose="020B0600070205080204" pitchFamily="50" charset="-128"/>
              </a:rPr>
              <a:t>筆頭発表者名：　橋本　和明</a:t>
            </a:r>
            <a:endParaRPr kumimoji="0" lang="en-US" altLang="ja-JP" sz="2800" b="1" dirty="0">
              <a:solidFill>
                <a:schemeClr val="bg1"/>
              </a:solidFill>
              <a:ea typeface="ＭＳ Ｐゴシック" panose="020B0600070205080204" pitchFamily="50" charset="-128"/>
            </a:endParaRPr>
          </a:p>
        </p:txBody>
      </p:sp>
      <p:sp>
        <p:nvSpPr>
          <p:cNvPr id="2051" name="Rectangle 3"/>
          <p:cNvSpPr>
            <a:spLocks noGrp="1" noChangeArrowheads="1"/>
          </p:cNvSpPr>
          <p:nvPr>
            <p:ph type="body" idx="1"/>
          </p:nvPr>
        </p:nvSpPr>
        <p:spPr>
          <a:xfrm>
            <a:off x="549275" y="4233863"/>
            <a:ext cx="8167688" cy="1971675"/>
          </a:xfrm>
        </p:spPr>
        <p:txBody>
          <a:bodyPr/>
          <a:lstStyle/>
          <a:p>
            <a:pPr algn="ctr" eaLnBrk="1" hangingPunct="1">
              <a:lnSpc>
                <a:spcPct val="80000"/>
              </a:lnSpc>
              <a:buFontTx/>
              <a:buNone/>
            </a:pPr>
            <a:r>
              <a:rPr kumimoji="0" lang="ja-JP" altLang="en-US" sz="2400" b="1" dirty="0">
                <a:solidFill>
                  <a:schemeClr val="bg1"/>
                </a:solidFill>
                <a:latin typeface="Arial" panose="020B0604020202020204" pitchFamily="34" charset="0"/>
                <a:ea typeface="ＭＳ Ｐゴシック" panose="020B0600070205080204" pitchFamily="50" charset="-128"/>
              </a:rPr>
              <a:t>発表に関連し，開示すべき</a:t>
            </a:r>
            <a:r>
              <a:rPr kumimoji="0" lang="en-US" altLang="ja-JP" sz="2400" b="1" dirty="0">
                <a:solidFill>
                  <a:schemeClr val="bg1"/>
                </a:solidFill>
                <a:latin typeface="Arial" panose="020B0604020202020204" pitchFamily="34" charset="0"/>
                <a:ea typeface="ＭＳ Ｐゴシック" panose="020B0600070205080204" pitchFamily="50" charset="-128"/>
              </a:rPr>
              <a:t>COI </a:t>
            </a:r>
            <a:r>
              <a:rPr kumimoji="0" lang="ja-JP" altLang="en-US" sz="2400" b="1" dirty="0">
                <a:solidFill>
                  <a:schemeClr val="bg1"/>
                </a:solidFill>
                <a:latin typeface="Arial" panose="020B0604020202020204" pitchFamily="34" charset="0"/>
                <a:ea typeface="ＭＳ Ｐゴシック" panose="020B0600070205080204" pitchFamily="50" charset="-128"/>
              </a:rPr>
              <a:t>関係にある企業などはない</a:t>
            </a:r>
            <a:r>
              <a:rPr kumimoji="0" lang="ja-JP" altLang="en-US" sz="3600" b="1" dirty="0">
                <a:solidFill>
                  <a:schemeClr val="bg1"/>
                </a:solidFill>
                <a:latin typeface="Arial" panose="020B0604020202020204" pitchFamily="34" charset="0"/>
                <a:ea typeface="ＭＳ Ｐゴシック" panose="020B0600070205080204" pitchFamily="50" charset="-128"/>
              </a:rPr>
              <a:t>．</a:t>
            </a:r>
            <a:endParaRPr kumimoji="0" lang="en-US" altLang="ja-JP" sz="3600" b="1" dirty="0">
              <a:solidFill>
                <a:schemeClr val="bg1"/>
              </a:solidFill>
              <a:latin typeface="Arial" panose="020B0604020202020204" pitchFamily="34" charset="0"/>
              <a:ea typeface="ＭＳ Ｐゴシック" panose="020B0600070205080204" pitchFamily="50" charset="-128"/>
            </a:endParaRPr>
          </a:p>
          <a:p>
            <a:pPr algn="ctr" eaLnBrk="1" hangingPunct="1">
              <a:lnSpc>
                <a:spcPct val="80000"/>
              </a:lnSpc>
              <a:buFontTx/>
              <a:buNone/>
            </a:pPr>
            <a:endParaRPr kumimoji="0" lang="en-US" altLang="ja-JP" sz="2000" b="1" dirty="0">
              <a:solidFill>
                <a:schemeClr val="bg1"/>
              </a:solidFill>
              <a:latin typeface="Arial" panose="020B0604020202020204" pitchFamily="34" charset="0"/>
              <a:ea typeface="ＭＳ Ｐゴシック" panose="020B0600070205080204" pitchFamily="50" charset="-128"/>
            </a:endParaRPr>
          </a:p>
          <a:p>
            <a:pPr algn="ctr" eaLnBrk="1" hangingPunct="1">
              <a:lnSpc>
                <a:spcPct val="80000"/>
              </a:lnSpc>
              <a:buFontTx/>
              <a:buNone/>
            </a:pPr>
            <a:r>
              <a:rPr kumimoji="0" lang="ja-JP" altLang="en-US" sz="2000" b="1" dirty="0">
                <a:solidFill>
                  <a:schemeClr val="bg1"/>
                </a:solidFill>
                <a:latin typeface="Arial" panose="020B0604020202020204" pitchFamily="34" charset="0"/>
                <a:ea typeface="ＭＳ Ｐゴシック" panose="020B0600070205080204" pitchFamily="50" charset="-128"/>
              </a:rPr>
              <a:t>本研究の一部は厚生労働科学研究費補助金難治性疾患等政策研究事業（難治性疾患政策研究事業）「種々の症状を呈する難治性疾患における中枢神経感作の役割の解明とそれによる患者ケアの向上」</a:t>
            </a:r>
            <a:endParaRPr kumimoji="0" lang="en-US" altLang="ja-JP" sz="2000" b="1" dirty="0">
              <a:solidFill>
                <a:schemeClr val="bg1"/>
              </a:solidFill>
              <a:latin typeface="Arial" panose="020B0604020202020204" pitchFamily="34" charset="0"/>
              <a:ea typeface="ＭＳ Ｐゴシック" panose="020B0600070205080204" pitchFamily="50" charset="-128"/>
            </a:endParaRPr>
          </a:p>
          <a:p>
            <a:pPr algn="ctr" eaLnBrk="1" hangingPunct="1">
              <a:lnSpc>
                <a:spcPct val="80000"/>
              </a:lnSpc>
              <a:buFontTx/>
              <a:buNone/>
            </a:pPr>
            <a:r>
              <a:rPr kumimoji="0" lang="ja-JP" altLang="en-US" sz="2000" b="1" dirty="0">
                <a:solidFill>
                  <a:schemeClr val="bg1"/>
                </a:solidFill>
                <a:latin typeface="Arial" panose="020B0604020202020204" pitchFamily="34" charset="0"/>
                <a:ea typeface="ＭＳ Ｐゴシック" panose="020B0600070205080204" pitchFamily="50" charset="-128"/>
              </a:rPr>
              <a:t>（研究代表者　平田幸一）の助成によって行われた</a:t>
            </a:r>
          </a:p>
          <a:p>
            <a:pPr eaLnBrk="1" hangingPunct="1">
              <a:lnSpc>
                <a:spcPct val="80000"/>
              </a:lnSpc>
              <a:buFontTx/>
              <a:buNone/>
            </a:pPr>
            <a:endParaRPr kumimoji="0" lang="ja-JP" altLang="en-US" b="1" dirty="0">
              <a:solidFill>
                <a:schemeClr val="bg1"/>
              </a:solidFill>
              <a:latin typeface="Arial" panose="020B0604020202020204" pitchFamily="34" charset="0"/>
              <a:ea typeface="ＭＳ Ｐゴシック" panose="020B0600070205080204" pitchFamily="50" charset="-128"/>
            </a:endParaRPr>
          </a:p>
          <a:p>
            <a:pPr eaLnBrk="1" hangingPunct="1">
              <a:lnSpc>
                <a:spcPct val="80000"/>
              </a:lnSpc>
              <a:buFontTx/>
              <a:buNone/>
            </a:pPr>
            <a:endParaRPr kumimoji="0" lang="en-US" altLang="ja-JP" b="1" dirty="0">
              <a:solidFill>
                <a:schemeClr val="bg1"/>
              </a:solidFill>
              <a:latin typeface="Arial" panose="020B0604020202020204" pitchFamily="34" charset="0"/>
              <a:ea typeface="ＭＳ Ｐゴシック" panose="020B0600070205080204" pitchFamily="50" charset="-128"/>
            </a:endParaRPr>
          </a:p>
          <a:p>
            <a:pPr algn="ctr" eaLnBrk="1" hangingPunct="1">
              <a:lnSpc>
                <a:spcPct val="80000"/>
              </a:lnSpc>
              <a:buFontTx/>
              <a:buNone/>
            </a:pPr>
            <a:endParaRPr kumimoji="0" lang="en-US" altLang="ja-JP" sz="700" b="1" i="1" dirty="0">
              <a:solidFill>
                <a:srgbClr val="FFFF1F"/>
              </a:solidFill>
              <a:latin typeface="Arial" panose="020B0604020202020204" pitchFamily="34" charset="0"/>
              <a:ea typeface="ＭＳ Ｐゴシック" panose="020B0600070205080204" pitchFamily="50" charset="-128"/>
            </a:endParaRPr>
          </a:p>
          <a:p>
            <a:pPr eaLnBrk="1" hangingPunct="1">
              <a:lnSpc>
                <a:spcPct val="80000"/>
              </a:lnSpc>
              <a:buFontTx/>
              <a:buNone/>
            </a:pPr>
            <a:endParaRPr kumimoji="0" lang="en-US" altLang="ja-JP" b="1" dirty="0">
              <a:solidFill>
                <a:schemeClr val="bg1"/>
              </a:solidFill>
              <a:latin typeface="Arial" panose="020B0604020202020204" pitchFamily="34" charset="0"/>
              <a:ea typeface="ＭＳ Ｐゴシック" panose="020B0600070205080204" pitchFamily="50" charset="-128"/>
            </a:endParaRPr>
          </a:p>
        </p:txBody>
      </p:sp>
      <p:sp>
        <p:nvSpPr>
          <p:cNvPr id="2052" name="正方形/長方形 4"/>
          <p:cNvSpPr>
            <a:spLocks noChangeArrowheads="1"/>
          </p:cNvSpPr>
          <p:nvPr/>
        </p:nvSpPr>
        <p:spPr bwMode="auto">
          <a:xfrm>
            <a:off x="288925" y="1020763"/>
            <a:ext cx="8642350" cy="5646737"/>
          </a:xfrm>
          <a:prstGeom prst="rect">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Arial" charset="0"/>
            </a:endParaRPr>
          </a:p>
        </p:txBody>
      </p:sp>
      <p:sp>
        <p:nvSpPr>
          <p:cNvPr id="2053" name="正方形/長方形 3"/>
          <p:cNvSpPr>
            <a:spLocks noChangeArrowheads="1"/>
          </p:cNvSpPr>
          <p:nvPr/>
        </p:nvSpPr>
        <p:spPr bwMode="auto">
          <a:xfrm>
            <a:off x="133350" y="303213"/>
            <a:ext cx="2397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2800" b="1" i="0" u="none" strike="noStrike" kern="1200" cap="none" spc="0" normalizeH="0" baseline="0" noProof="0" dirty="0">
                <a:ln>
                  <a:noFill/>
                </a:ln>
                <a:solidFill>
                  <a:srgbClr val="FFFFFF"/>
                </a:solidFill>
                <a:effectLst/>
                <a:uLnTx/>
                <a:uFillTx/>
                <a:latin typeface="HGP創英角ｺﾞｼｯｸUB" panose="020B0900000000000000" pitchFamily="50" charset="-128"/>
                <a:ea typeface="HGP創英角ｺﾞｼｯｸUB" panose="020B0900000000000000" pitchFamily="50" charset="-128"/>
                <a:cs typeface="Arial" charset="0"/>
              </a:rPr>
              <a:t>　</a:t>
            </a:r>
            <a:r>
              <a:rPr kumimoji="0" lang="ja-JP" altLang="en-US" sz="2400" b="1" i="0" u="none" strike="noStrike" kern="1200" cap="none" spc="0" normalizeH="0" baseline="0" noProof="0" dirty="0">
                <a:ln>
                  <a:noFill/>
                </a:ln>
                <a:solidFill>
                  <a:srgbClr val="FFFFFF"/>
                </a:solidFill>
                <a:effectLst/>
                <a:uLnTx/>
                <a:uFillTx/>
                <a:latin typeface="HGP創英角ｺﾞｼｯｸUB" panose="020B0900000000000000" pitchFamily="50" charset="-128"/>
                <a:ea typeface="HGP創英角ｺﾞｼｯｸUB" panose="020B0900000000000000" pitchFamily="50" charset="-128"/>
                <a:cs typeface="Arial" charset="0"/>
              </a:rPr>
              <a:t>　</a:t>
            </a:r>
          </a:p>
        </p:txBody>
      </p:sp>
    </p:spTree>
    <p:extLst>
      <p:ext uri="{BB962C8B-B14F-4D97-AF65-F5344CB8AC3E}">
        <p14:creationId xmlns:p14="http://schemas.microsoft.com/office/powerpoint/2010/main" val="2417845980"/>
      </p:ext>
    </p:extLst>
  </p:cSld>
  <p:clrMapOvr>
    <a:masterClrMapping/>
  </p:clrMapOvr>
  <mc:AlternateContent xmlns:mc="http://schemas.openxmlformats.org/markup-compatibility/2006" xmlns:p14="http://schemas.microsoft.com/office/powerpoint/2010/main">
    <mc:Choice Requires="p14">
      <p:transition spd="slow" p14:dur="2000" advTm="6792"/>
    </mc:Choice>
    <mc:Fallback xmlns="">
      <p:transition spd="slow" advTm="67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rgbClr val="2D42D0"/>
            </a:gs>
            <a:gs pos="82000">
              <a:schemeClr val="accent2"/>
            </a:gs>
          </a:gsLst>
          <a:lin ang="2700000" scaled="1"/>
          <a:tileRect/>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はじめに</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217104"/>
            <a:ext cx="7990656" cy="5452256"/>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高齢者は慢性的な疼痛を患う頻度が高く，生活の質（</a:t>
            </a:r>
            <a:r>
              <a:rPr lang="en-US" altLang="ja-JP" sz="2800" dirty="0">
                <a:ln>
                  <a:solidFill>
                    <a:schemeClr val="bg1"/>
                  </a:solidFill>
                </a:ln>
                <a:solidFill>
                  <a:schemeClr val="bg1"/>
                </a:solidFill>
              </a:rPr>
              <a:t>Quality of life</a:t>
            </a:r>
            <a:r>
              <a:rPr lang="ja-JP" altLang="en-US" sz="2800" dirty="0">
                <a:ln>
                  <a:solidFill>
                    <a:schemeClr val="bg1"/>
                  </a:solidFill>
                </a:ln>
                <a:solidFill>
                  <a:schemeClr val="bg1"/>
                </a:solidFill>
              </a:rPr>
              <a:t>：</a:t>
            </a:r>
            <a:r>
              <a:rPr lang="en-US" altLang="ja-JP" sz="2800" dirty="0">
                <a:ln>
                  <a:solidFill>
                    <a:schemeClr val="bg1"/>
                  </a:solidFill>
                </a:ln>
                <a:solidFill>
                  <a:schemeClr val="bg1"/>
                </a:solidFill>
              </a:rPr>
              <a:t>QOL</a:t>
            </a:r>
            <a:r>
              <a:rPr lang="ja-JP" altLang="en-US" sz="2800" dirty="0">
                <a:ln>
                  <a:solidFill>
                    <a:schemeClr val="bg1"/>
                  </a:solidFill>
                </a:ln>
                <a:solidFill>
                  <a:schemeClr val="bg1"/>
                </a:solidFill>
              </a:rPr>
              <a:t>）を低下させるが，病因の一つに中枢性感作の影響がある．</a:t>
            </a:r>
            <a:endParaRPr lang="en-US" altLang="ja-JP" sz="2800" dirty="0">
              <a:ln>
                <a:solidFill>
                  <a:schemeClr val="bg1"/>
                </a:solidFill>
              </a:ln>
              <a:solidFill>
                <a:schemeClr val="bg1"/>
              </a:solidFill>
            </a:endParaRPr>
          </a:p>
          <a:p>
            <a:pPr marL="0" lvl="0" indent="0" algn="r" eaLnBrk="1" fontAlgn="auto" hangingPunct="1">
              <a:lnSpc>
                <a:spcPct val="150000"/>
              </a:lnSpc>
              <a:spcBef>
                <a:spcPts val="1000"/>
              </a:spcBef>
              <a:spcAft>
                <a:spcPts val="0"/>
              </a:spcAft>
              <a:buNone/>
            </a:pPr>
            <a:r>
              <a:rPr lang="ja-JP" altLang="en-US" sz="2400" i="1" dirty="0">
                <a:ln>
                  <a:solidFill>
                    <a:schemeClr val="bg1"/>
                  </a:solidFill>
                </a:ln>
                <a:solidFill>
                  <a:schemeClr val="bg1"/>
                </a:solidFill>
              </a:rPr>
              <a:t>（</a:t>
            </a:r>
            <a:r>
              <a:rPr lang="en-US" altLang="ja-JP" sz="2400" i="1" dirty="0">
                <a:ln>
                  <a:solidFill>
                    <a:schemeClr val="bg1"/>
                  </a:solidFill>
                </a:ln>
                <a:solidFill>
                  <a:schemeClr val="bg1"/>
                </a:solidFill>
              </a:rPr>
              <a:t>Langley P, et al. 2010</a:t>
            </a:r>
            <a:r>
              <a:rPr lang="ja-JP" altLang="en-US" sz="2400" i="1" dirty="0">
                <a:ln>
                  <a:solidFill>
                    <a:schemeClr val="bg1"/>
                  </a:solidFill>
                </a:ln>
                <a:solidFill>
                  <a:schemeClr val="bg1"/>
                </a:solidFill>
              </a:rPr>
              <a:t>，</a:t>
            </a:r>
            <a:r>
              <a:rPr lang="en-US" altLang="ja-JP" sz="2400" i="1" dirty="0" err="1">
                <a:ln>
                  <a:solidFill>
                    <a:schemeClr val="bg1"/>
                  </a:solidFill>
                </a:ln>
                <a:solidFill>
                  <a:schemeClr val="bg1"/>
                </a:solidFill>
              </a:rPr>
              <a:t>Molton</a:t>
            </a:r>
            <a:r>
              <a:rPr lang="en-US" altLang="ja-JP" sz="2400" i="1" dirty="0">
                <a:ln>
                  <a:solidFill>
                    <a:schemeClr val="bg1"/>
                  </a:solidFill>
                </a:ln>
                <a:solidFill>
                  <a:schemeClr val="bg1"/>
                </a:solidFill>
              </a:rPr>
              <a:t> IR, et al.</a:t>
            </a:r>
            <a:r>
              <a:rPr lang="ja-JP" altLang="en-US" sz="2400" i="1" dirty="0">
                <a:ln>
                  <a:solidFill>
                    <a:schemeClr val="bg1"/>
                  </a:solidFill>
                </a:ln>
                <a:solidFill>
                  <a:schemeClr val="bg1"/>
                </a:solidFill>
              </a:rPr>
              <a:t> </a:t>
            </a:r>
            <a:r>
              <a:rPr lang="en-US" altLang="ja-JP" sz="2400" i="1" dirty="0">
                <a:ln>
                  <a:solidFill>
                    <a:schemeClr val="bg1"/>
                  </a:solidFill>
                </a:ln>
                <a:solidFill>
                  <a:schemeClr val="bg1"/>
                </a:solidFill>
              </a:rPr>
              <a:t>2014</a:t>
            </a:r>
            <a:r>
              <a:rPr lang="ja-JP" altLang="en-US" sz="2400" i="1" dirty="0">
                <a:ln>
                  <a:solidFill>
                    <a:schemeClr val="bg1"/>
                  </a:solidFill>
                </a:ln>
                <a:solidFill>
                  <a:schemeClr val="bg1"/>
                </a:solidFill>
              </a:rPr>
              <a:t>）</a:t>
            </a:r>
            <a:endParaRPr lang="en-US" altLang="ja-JP" sz="2400" i="1"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中枢性感作は神経生理学的な病態変化であるが，心理的要因の影響も報告されている．</a:t>
            </a:r>
            <a:endParaRPr lang="en-US" altLang="ja-JP" sz="2800" dirty="0">
              <a:ln>
                <a:solidFill>
                  <a:schemeClr val="bg1"/>
                </a:solidFill>
              </a:ln>
              <a:solidFill>
                <a:schemeClr val="bg1"/>
              </a:solidFill>
            </a:endParaRPr>
          </a:p>
          <a:p>
            <a:pPr marL="0" lvl="0" indent="0" algn="r" eaLnBrk="1" fontAlgn="auto" hangingPunct="1">
              <a:spcBef>
                <a:spcPts val="1000"/>
              </a:spcBef>
              <a:spcAft>
                <a:spcPts val="0"/>
              </a:spcAft>
              <a:buNone/>
            </a:pPr>
            <a:r>
              <a:rPr lang="ja-JP" altLang="en-US" sz="2400" i="1" dirty="0">
                <a:ln>
                  <a:solidFill>
                    <a:schemeClr val="bg1"/>
                  </a:solidFill>
                </a:ln>
                <a:solidFill>
                  <a:schemeClr val="bg1"/>
                </a:solidFill>
              </a:rPr>
              <a:t>（</a:t>
            </a:r>
            <a:r>
              <a:rPr lang="en-US" altLang="ja-JP" sz="2400" i="1" dirty="0" err="1">
                <a:ln>
                  <a:solidFill>
                    <a:schemeClr val="bg1"/>
                  </a:solidFill>
                </a:ln>
                <a:solidFill>
                  <a:schemeClr val="bg1"/>
                </a:solidFill>
              </a:rPr>
              <a:t>Shigetoh</a:t>
            </a:r>
            <a:r>
              <a:rPr lang="en-US" altLang="ja-JP" sz="2400" i="1" dirty="0">
                <a:ln>
                  <a:solidFill>
                    <a:schemeClr val="bg1"/>
                  </a:solidFill>
                </a:ln>
                <a:solidFill>
                  <a:schemeClr val="bg1"/>
                </a:solidFill>
              </a:rPr>
              <a:t> H, et</a:t>
            </a:r>
            <a:r>
              <a:rPr lang="ja-JP" altLang="en-US" sz="2400" i="1" dirty="0">
                <a:ln>
                  <a:solidFill>
                    <a:schemeClr val="bg1"/>
                  </a:solidFill>
                </a:ln>
                <a:solidFill>
                  <a:schemeClr val="bg1"/>
                </a:solidFill>
              </a:rPr>
              <a:t> </a:t>
            </a:r>
            <a:r>
              <a:rPr lang="en-US" altLang="ja-JP" sz="2400" i="1" dirty="0">
                <a:ln>
                  <a:solidFill>
                    <a:schemeClr val="bg1"/>
                  </a:solidFill>
                </a:ln>
                <a:solidFill>
                  <a:schemeClr val="bg1"/>
                </a:solidFill>
              </a:rPr>
              <a:t>al. 2019</a:t>
            </a:r>
            <a:r>
              <a:rPr lang="ja-JP" altLang="en-US" sz="2400" i="1" dirty="0">
                <a:ln>
                  <a:solidFill>
                    <a:schemeClr val="bg1"/>
                  </a:solidFill>
                </a:ln>
                <a:solidFill>
                  <a:schemeClr val="bg1"/>
                </a:solidFill>
              </a:rPr>
              <a:t>）</a:t>
            </a:r>
            <a:endParaRPr lang="en-US" altLang="ja-JP" sz="2400" i="1"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2668718094"/>
      </p:ext>
    </p:extLst>
  </p:cSld>
  <p:clrMapOvr>
    <a:masterClrMapping/>
  </p:clrMapOvr>
  <mc:AlternateContent xmlns:mc="http://schemas.openxmlformats.org/markup-compatibility/2006" xmlns:p14="http://schemas.microsoft.com/office/powerpoint/2010/main">
    <mc:Choice Requires="p14">
      <p:transition spd="slow" p14:dur="2000" advTm="34206"/>
    </mc:Choice>
    <mc:Fallback xmlns="">
      <p:transition spd="slow" advTm="342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rgbClr val="2D42D0"/>
            </a:gs>
            <a:gs pos="82000">
              <a:schemeClr val="accent2"/>
            </a:gs>
          </a:gsLst>
          <a:lin ang="2700000" scaled="1"/>
          <a:tileRect/>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はじめに</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217104"/>
            <a:ext cx="7990656" cy="5452256"/>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高齢者は生きがいや社会的孤立など，生理的だけではなく，心理・社会的な変化が加齢とともに生じ，健康に影響を及ぼしている．性差も知られている．</a:t>
            </a:r>
            <a:endParaRPr lang="en-US" altLang="ja-JP" sz="2800" dirty="0">
              <a:ln>
                <a:solidFill>
                  <a:schemeClr val="bg1"/>
                </a:solidFill>
              </a:ln>
              <a:solidFill>
                <a:schemeClr val="bg1"/>
              </a:solidFill>
            </a:endParaRPr>
          </a:p>
          <a:p>
            <a:pPr marL="0" lvl="0" indent="0" algn="r" eaLnBrk="1" fontAlgn="auto" hangingPunct="1">
              <a:spcBef>
                <a:spcPts val="1000"/>
              </a:spcBef>
              <a:spcAft>
                <a:spcPts val="0"/>
              </a:spcAft>
              <a:buNone/>
            </a:pPr>
            <a:r>
              <a:rPr lang="ja-JP" altLang="en-US" sz="2200" i="1" dirty="0">
                <a:ln>
                  <a:solidFill>
                    <a:schemeClr val="bg1"/>
                  </a:solidFill>
                </a:ln>
                <a:solidFill>
                  <a:schemeClr val="bg1"/>
                </a:solidFill>
              </a:rPr>
              <a:t>（三徳ら．</a:t>
            </a:r>
            <a:r>
              <a:rPr lang="en-US" altLang="ja-JP" sz="2200" i="1" dirty="0">
                <a:ln>
                  <a:solidFill>
                    <a:schemeClr val="bg1"/>
                  </a:solidFill>
                </a:ln>
                <a:solidFill>
                  <a:schemeClr val="bg1"/>
                </a:solidFill>
              </a:rPr>
              <a:t>2006</a:t>
            </a:r>
            <a:r>
              <a:rPr lang="ja-JP" altLang="en-US" sz="2200" i="1" dirty="0">
                <a:ln>
                  <a:solidFill>
                    <a:schemeClr val="bg1"/>
                  </a:solidFill>
                </a:ln>
                <a:solidFill>
                  <a:schemeClr val="bg1"/>
                </a:solidFill>
              </a:rPr>
              <a:t>，梶ら．</a:t>
            </a:r>
            <a:r>
              <a:rPr lang="en-US" altLang="ja-JP" sz="2200" i="1" dirty="0">
                <a:ln>
                  <a:solidFill>
                    <a:schemeClr val="bg1"/>
                  </a:solidFill>
                </a:ln>
                <a:solidFill>
                  <a:schemeClr val="bg1"/>
                </a:solidFill>
              </a:rPr>
              <a:t>2011</a:t>
            </a:r>
            <a:r>
              <a:rPr lang="ja-JP" altLang="en-US" sz="2200" i="1" dirty="0">
                <a:ln>
                  <a:solidFill>
                    <a:schemeClr val="bg1"/>
                  </a:solidFill>
                </a:ln>
                <a:solidFill>
                  <a:schemeClr val="bg1"/>
                </a:solidFill>
              </a:rPr>
              <a:t>，</a:t>
            </a:r>
            <a:r>
              <a:rPr lang="en-US" altLang="ja-JP" sz="2200" i="1" dirty="0" err="1">
                <a:ln>
                  <a:solidFill>
                    <a:schemeClr val="bg1"/>
                  </a:solidFill>
                </a:ln>
                <a:solidFill>
                  <a:schemeClr val="bg1"/>
                </a:solidFill>
              </a:rPr>
              <a:t>Bahramnezhad</a:t>
            </a:r>
            <a:r>
              <a:rPr lang="en-US" altLang="ja-JP" sz="2200" i="1" dirty="0">
                <a:ln>
                  <a:solidFill>
                    <a:schemeClr val="bg1"/>
                  </a:solidFill>
                </a:ln>
                <a:solidFill>
                  <a:schemeClr val="bg1"/>
                </a:solidFill>
              </a:rPr>
              <a:t> F, et al.</a:t>
            </a:r>
            <a:r>
              <a:rPr lang="ja-JP" altLang="en-US" sz="2200" i="1" dirty="0">
                <a:ln>
                  <a:solidFill>
                    <a:schemeClr val="bg1"/>
                  </a:solidFill>
                </a:ln>
                <a:solidFill>
                  <a:schemeClr val="bg1"/>
                </a:solidFill>
              </a:rPr>
              <a:t> </a:t>
            </a:r>
            <a:r>
              <a:rPr lang="en-US" altLang="ja-JP" sz="2200" i="1" dirty="0">
                <a:ln>
                  <a:solidFill>
                    <a:schemeClr val="bg1"/>
                  </a:solidFill>
                </a:ln>
                <a:solidFill>
                  <a:schemeClr val="bg1"/>
                </a:solidFill>
              </a:rPr>
              <a:t>2017</a:t>
            </a:r>
            <a:r>
              <a:rPr lang="ja-JP" altLang="en-US" sz="2200" i="1" dirty="0">
                <a:ln>
                  <a:solidFill>
                    <a:schemeClr val="bg1"/>
                  </a:solidFill>
                </a:ln>
                <a:solidFill>
                  <a:schemeClr val="bg1"/>
                </a:solidFill>
              </a:rPr>
              <a:t>）</a:t>
            </a:r>
            <a:endParaRPr lang="en-US" altLang="ja-JP" sz="2200" i="1"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r>
              <a:rPr lang="ja-JP" altLang="en-US" sz="2800" dirty="0">
                <a:ln>
                  <a:solidFill>
                    <a:schemeClr val="bg1"/>
                  </a:solidFill>
                </a:ln>
                <a:solidFill>
                  <a:schemeClr val="bg1"/>
                </a:solidFill>
              </a:rPr>
              <a:t>こうした要因が地域高齢者に潜在する中枢性感作にどのような影響を及ぼすか検討した研究はない．</a:t>
            </a:r>
            <a:endParaRPr lang="en-US" altLang="ja-JP" sz="2800" dirty="0">
              <a:ln>
                <a:solidFill>
                  <a:schemeClr val="bg1"/>
                </a:solidFill>
              </a:ln>
              <a:solidFill>
                <a:schemeClr val="bg1"/>
              </a:solidFill>
            </a:endParaRPr>
          </a:p>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p:txBody>
      </p:sp>
      <p:sp>
        <p:nvSpPr>
          <p:cNvPr id="5" name="四角形: 角を丸くする 4">
            <a:extLst>
              <a:ext uri="{FF2B5EF4-FFF2-40B4-BE49-F238E27FC236}">
                <a16:creationId xmlns:a16="http://schemas.microsoft.com/office/drawing/2014/main" id="{7F993A8E-A80D-A418-11D0-13A13DEE078D}"/>
              </a:ext>
            </a:extLst>
          </p:cNvPr>
          <p:cNvSpPr/>
          <p:nvPr/>
        </p:nvSpPr>
        <p:spPr bwMode="auto">
          <a:xfrm>
            <a:off x="899592" y="5373216"/>
            <a:ext cx="7558608" cy="1008112"/>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kern="0" cap="none" spc="0" normalizeH="0" baseline="0" noProof="0" dirty="0">
                <a:ln>
                  <a:solidFill>
                    <a:srgbClr val="FFFFFF"/>
                  </a:solidFill>
                </a:ln>
                <a:solidFill>
                  <a:schemeClr val="tx1"/>
                </a:solidFill>
                <a:effectLst/>
                <a:uLnTx/>
                <a:uFillTx/>
                <a:latin typeface="Times New Roman"/>
                <a:ea typeface="ＭＳ Ｐゴシック" pitchFamily="-106" charset="-128"/>
                <a:cs typeface="+mn-cs"/>
              </a:rPr>
              <a:t>地域高齢者における中枢性感作に影響する要因について，身体的・心理的・社会的な視点で検討</a:t>
            </a:r>
            <a:endParaRPr kumimoji="0" lang="ja-JP" altLang="en-US" sz="2400" b="0" i="0" u="none" strike="noStrike" cap="none" normalizeH="0" baseline="0" dirty="0">
              <a:ln>
                <a:noFill/>
              </a:ln>
              <a:solidFill>
                <a:schemeClr val="tx1"/>
              </a:solidFill>
              <a:effectLst/>
              <a:latin typeface="Times New Roman" pitchFamily="18" charset="0"/>
            </a:endParaRPr>
          </a:p>
        </p:txBody>
      </p:sp>
    </p:spTree>
    <p:custDataLst>
      <p:tags r:id="rId1"/>
    </p:custDataLst>
    <p:extLst>
      <p:ext uri="{BB962C8B-B14F-4D97-AF65-F5344CB8AC3E}">
        <p14:creationId xmlns:p14="http://schemas.microsoft.com/office/powerpoint/2010/main" val="4213857984"/>
      </p:ext>
    </p:extLst>
  </p:cSld>
  <p:clrMapOvr>
    <a:masterClrMapping/>
  </p:clrMapOvr>
  <mc:AlternateContent xmlns:mc="http://schemas.openxmlformats.org/markup-compatibility/2006" xmlns:p14="http://schemas.microsoft.com/office/powerpoint/2010/main">
    <mc:Choice Requires="p14">
      <p:transition spd="slow" p14:dur="2000" advTm="34206"/>
    </mc:Choice>
    <mc:Fallback xmlns="">
      <p:transition spd="slow" advTm="3420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a:extLst>
              <a:ext uri="{FF2B5EF4-FFF2-40B4-BE49-F238E27FC236}">
                <a16:creationId xmlns:a16="http://schemas.microsoft.com/office/drawing/2014/main" id="{A44745D8-E361-7370-114B-424CEA044C80}"/>
              </a:ext>
            </a:extLst>
          </p:cNvPr>
          <p:cNvSpPr>
            <a:spLocks noGrp="1" noChangeArrowheads="1"/>
          </p:cNvSpPr>
          <p:nvPr>
            <p:ph type="title"/>
          </p:nvPr>
        </p:nvSpPr>
        <p:spPr/>
        <p:txBody>
          <a:bodyPr/>
          <a:lstStyle/>
          <a:p>
            <a:pPr eaLnBrk="1" hangingPunct="1"/>
            <a:r>
              <a:rPr lang="ja-JP" altLang="en-US" sz="3600" b="1" dirty="0">
                <a:solidFill>
                  <a:schemeClr val="bg1"/>
                </a:solidFill>
              </a:rPr>
              <a:t>方法</a:t>
            </a:r>
            <a:br>
              <a:rPr lang="en-US" altLang="ja-JP" sz="3600" dirty="0">
                <a:solidFill>
                  <a:schemeClr val="bg1"/>
                </a:solidFill>
              </a:rPr>
            </a:br>
            <a:endParaRPr lang="ja-JP" altLang="en-US" sz="3600" dirty="0">
              <a:solidFill>
                <a:schemeClr val="bg1"/>
              </a:solidFill>
            </a:endParaRPr>
          </a:p>
        </p:txBody>
      </p:sp>
      <p:sp>
        <p:nvSpPr>
          <p:cNvPr id="45059" name="スライド番号プレースホルダー 3">
            <a:extLst>
              <a:ext uri="{FF2B5EF4-FFF2-40B4-BE49-F238E27FC236}">
                <a16:creationId xmlns:a16="http://schemas.microsoft.com/office/drawing/2014/main" id="{B4293B25-0324-5D84-C315-BA582792B5C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2386">
                <a:solidFill>
                  <a:schemeClr val="bg1"/>
                </a:solidFill>
                <a:latin typeface="Arial" panose="020B0604020202020204" pitchFamily="34" charset="0"/>
                <a:ea typeface="ＭＳ Ｐゴシック" panose="020B0600070205080204" pitchFamily="50" charset="-128"/>
              </a:defRPr>
            </a:lvl1pPr>
            <a:lvl2pPr marL="738492" indent="-284036">
              <a:spcBef>
                <a:spcPct val="20000"/>
              </a:spcBef>
              <a:buChar char="–"/>
              <a:defRPr kumimoji="1" sz="2386">
                <a:solidFill>
                  <a:schemeClr val="bg1"/>
                </a:solidFill>
                <a:latin typeface="Arial" panose="020B0604020202020204" pitchFamily="34" charset="0"/>
                <a:ea typeface="ＭＳ Ｐゴシック" panose="020B0600070205080204" pitchFamily="50" charset="-128"/>
              </a:defRPr>
            </a:lvl2pPr>
            <a:lvl3pPr marL="1136142" indent="-227228">
              <a:spcBef>
                <a:spcPct val="20000"/>
              </a:spcBef>
              <a:buChar char="•"/>
              <a:defRPr kumimoji="1" sz="2386">
                <a:solidFill>
                  <a:schemeClr val="bg1"/>
                </a:solidFill>
                <a:latin typeface="Arial" panose="020B0604020202020204" pitchFamily="34" charset="0"/>
                <a:ea typeface="ＭＳ Ｐゴシック" panose="020B0600070205080204" pitchFamily="50" charset="-128"/>
              </a:defRPr>
            </a:lvl3pPr>
            <a:lvl4pPr marL="1590599" indent="-227228">
              <a:spcBef>
                <a:spcPct val="20000"/>
              </a:spcBef>
              <a:buChar char="–"/>
              <a:defRPr kumimoji="1" sz="1988">
                <a:solidFill>
                  <a:schemeClr val="tx1"/>
                </a:solidFill>
                <a:latin typeface="Arial" panose="020B0604020202020204" pitchFamily="34" charset="0"/>
                <a:ea typeface="ＭＳ Ｐゴシック" panose="020B0600070205080204" pitchFamily="50" charset="-128"/>
              </a:defRPr>
            </a:lvl4pPr>
            <a:lvl5pPr marL="2045056" indent="-227228">
              <a:spcBef>
                <a:spcPct val="20000"/>
              </a:spcBef>
              <a:buChar char="»"/>
              <a:defRPr kumimoji="1" sz="1988">
                <a:solidFill>
                  <a:schemeClr val="tx1"/>
                </a:solidFill>
                <a:latin typeface="Arial" panose="020B0604020202020204" pitchFamily="34" charset="0"/>
                <a:ea typeface="ＭＳ Ｐゴシック" panose="020B0600070205080204" pitchFamily="50" charset="-128"/>
              </a:defRPr>
            </a:lvl5pPr>
            <a:lvl6pPr marL="2499512" indent="-227228" eaLnBrk="0" fontAlgn="base" hangingPunct="0">
              <a:spcBef>
                <a:spcPct val="20000"/>
              </a:spcBef>
              <a:spcAft>
                <a:spcPct val="0"/>
              </a:spcAft>
              <a:buChar char="»"/>
              <a:defRPr kumimoji="1" sz="1988">
                <a:solidFill>
                  <a:schemeClr val="tx1"/>
                </a:solidFill>
                <a:latin typeface="Arial" panose="020B0604020202020204" pitchFamily="34" charset="0"/>
                <a:ea typeface="ＭＳ Ｐゴシック" panose="020B0600070205080204" pitchFamily="50" charset="-128"/>
              </a:defRPr>
            </a:lvl6pPr>
            <a:lvl7pPr marL="2953969" indent="-227228" eaLnBrk="0" fontAlgn="base" hangingPunct="0">
              <a:spcBef>
                <a:spcPct val="20000"/>
              </a:spcBef>
              <a:spcAft>
                <a:spcPct val="0"/>
              </a:spcAft>
              <a:buChar char="»"/>
              <a:defRPr kumimoji="1" sz="1988">
                <a:solidFill>
                  <a:schemeClr val="tx1"/>
                </a:solidFill>
                <a:latin typeface="Arial" panose="020B0604020202020204" pitchFamily="34" charset="0"/>
                <a:ea typeface="ＭＳ Ｐゴシック" panose="020B0600070205080204" pitchFamily="50" charset="-128"/>
              </a:defRPr>
            </a:lvl7pPr>
            <a:lvl8pPr marL="3408426" indent="-227228" eaLnBrk="0" fontAlgn="base" hangingPunct="0">
              <a:spcBef>
                <a:spcPct val="20000"/>
              </a:spcBef>
              <a:spcAft>
                <a:spcPct val="0"/>
              </a:spcAft>
              <a:buChar char="»"/>
              <a:defRPr kumimoji="1" sz="1988">
                <a:solidFill>
                  <a:schemeClr val="tx1"/>
                </a:solidFill>
                <a:latin typeface="Arial" panose="020B0604020202020204" pitchFamily="34" charset="0"/>
                <a:ea typeface="ＭＳ Ｐゴシック" panose="020B0600070205080204" pitchFamily="50" charset="-128"/>
              </a:defRPr>
            </a:lvl8pPr>
            <a:lvl9pPr marL="3862883" indent="-227228" eaLnBrk="0" fontAlgn="base" hangingPunct="0">
              <a:spcBef>
                <a:spcPct val="20000"/>
              </a:spcBef>
              <a:spcAft>
                <a:spcPct val="0"/>
              </a:spcAft>
              <a:buChar char="»"/>
              <a:defRPr kumimoji="1" sz="1988">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AE30A7D-2600-4FEB-864C-2784B53F0F52}" type="slidenum">
              <a:rPr lang="en-US" altLang="ja-JP" sz="895"/>
              <a:pPr>
                <a:spcBef>
                  <a:spcPct val="0"/>
                </a:spcBef>
                <a:buFontTx/>
                <a:buNone/>
              </a:pPr>
              <a:t>5</a:t>
            </a:fld>
            <a:endParaRPr lang="en-US" altLang="ja-JP" sz="895"/>
          </a:p>
        </p:txBody>
      </p:sp>
      <p:pic>
        <p:nvPicPr>
          <p:cNvPr id="45060" name="図 3">
            <a:extLst>
              <a:ext uri="{FF2B5EF4-FFF2-40B4-BE49-F238E27FC236}">
                <a16:creationId xmlns:a16="http://schemas.microsoft.com/office/drawing/2014/main" id="{E1B28177-A275-AA1D-66AF-540D9AFA8B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864005">
            <a:off x="4314187" y="2306649"/>
            <a:ext cx="563315" cy="61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a:extLst>
              <a:ext uri="{FF2B5EF4-FFF2-40B4-BE49-F238E27FC236}">
                <a16:creationId xmlns:a16="http://schemas.microsoft.com/office/drawing/2014/main" id="{1CA7DFCD-CFC0-6135-004B-2B24F1ED9FF4}"/>
              </a:ext>
            </a:extLst>
          </p:cNvPr>
          <p:cNvSpPr/>
          <p:nvPr/>
        </p:nvSpPr>
        <p:spPr>
          <a:xfrm>
            <a:off x="2254831" y="1378668"/>
            <a:ext cx="4651685" cy="841422"/>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1800" dirty="0">
                <a:solidFill>
                  <a:schemeClr val="bg1"/>
                </a:solidFill>
              </a:rPr>
              <a:t>2018</a:t>
            </a:r>
            <a:r>
              <a:rPr lang="ja-JP" altLang="en-US" sz="1800" dirty="0">
                <a:solidFill>
                  <a:schemeClr val="bg1"/>
                </a:solidFill>
              </a:rPr>
              <a:t>年度の“お達者健診”に参加した，</a:t>
            </a:r>
            <a:endParaRPr lang="en-US" altLang="ja-JP" sz="1800" dirty="0">
              <a:solidFill>
                <a:schemeClr val="bg1"/>
              </a:solidFill>
            </a:endParaRPr>
          </a:p>
          <a:p>
            <a:pPr algn="ctr">
              <a:defRPr/>
            </a:pPr>
            <a:r>
              <a:rPr lang="ja-JP" altLang="en-US" sz="1800" dirty="0">
                <a:solidFill>
                  <a:schemeClr val="bg1"/>
                </a:solidFill>
              </a:rPr>
              <a:t>都市部在住の高齢者</a:t>
            </a:r>
            <a:r>
              <a:rPr lang="en-US" altLang="ja-JP" sz="1800" dirty="0">
                <a:solidFill>
                  <a:schemeClr val="bg1"/>
                </a:solidFill>
              </a:rPr>
              <a:t>.</a:t>
            </a:r>
          </a:p>
          <a:p>
            <a:pPr algn="ctr">
              <a:defRPr/>
            </a:pPr>
            <a:r>
              <a:rPr lang="en-US" altLang="ja-JP" sz="1590" dirty="0">
                <a:solidFill>
                  <a:schemeClr val="bg1"/>
                </a:solidFill>
              </a:rPr>
              <a:t>(n=769)</a:t>
            </a:r>
            <a:endParaRPr lang="ja-JP" altLang="en-US" sz="1590" dirty="0">
              <a:solidFill>
                <a:schemeClr val="bg1"/>
              </a:solidFill>
            </a:endParaRPr>
          </a:p>
        </p:txBody>
      </p:sp>
      <p:sp>
        <p:nvSpPr>
          <p:cNvPr id="11" name="正方形/長方形 10">
            <a:extLst>
              <a:ext uri="{FF2B5EF4-FFF2-40B4-BE49-F238E27FC236}">
                <a16:creationId xmlns:a16="http://schemas.microsoft.com/office/drawing/2014/main" id="{845D8594-68C2-2265-3EB9-0E052DE1E928}"/>
              </a:ext>
            </a:extLst>
          </p:cNvPr>
          <p:cNvSpPr/>
          <p:nvPr/>
        </p:nvSpPr>
        <p:spPr>
          <a:xfrm>
            <a:off x="3283102" y="2996952"/>
            <a:ext cx="2571997" cy="686851"/>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1590" dirty="0">
                <a:solidFill>
                  <a:sysClr val="windowText" lastClr="000000"/>
                </a:solidFill>
              </a:rPr>
              <a:t> </a:t>
            </a:r>
            <a:r>
              <a:rPr lang="ja-JP" altLang="en-US" sz="1800" dirty="0">
                <a:solidFill>
                  <a:schemeClr val="bg1"/>
                </a:solidFill>
              </a:rPr>
              <a:t>同意取得済み</a:t>
            </a:r>
            <a:endParaRPr lang="en-US" altLang="ja-JP" sz="1800" dirty="0">
              <a:solidFill>
                <a:schemeClr val="bg1"/>
              </a:solidFill>
            </a:endParaRPr>
          </a:p>
          <a:p>
            <a:pPr algn="ctr">
              <a:defRPr/>
            </a:pPr>
            <a:r>
              <a:rPr lang="en-US" altLang="ja-JP" sz="1590" dirty="0">
                <a:solidFill>
                  <a:schemeClr val="bg1"/>
                </a:solidFill>
              </a:rPr>
              <a:t>(n=757)</a:t>
            </a:r>
          </a:p>
        </p:txBody>
      </p:sp>
      <p:sp>
        <p:nvSpPr>
          <p:cNvPr id="12" name="正方形/長方形 11">
            <a:extLst>
              <a:ext uri="{FF2B5EF4-FFF2-40B4-BE49-F238E27FC236}">
                <a16:creationId xmlns:a16="http://schemas.microsoft.com/office/drawing/2014/main" id="{2A238AAF-3DDE-2D35-4F44-94894B05BBAD}"/>
              </a:ext>
            </a:extLst>
          </p:cNvPr>
          <p:cNvSpPr/>
          <p:nvPr/>
        </p:nvSpPr>
        <p:spPr>
          <a:xfrm>
            <a:off x="3237176" y="5877272"/>
            <a:ext cx="2717336" cy="722645"/>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1800" dirty="0">
                <a:solidFill>
                  <a:schemeClr val="bg1"/>
                </a:solidFill>
              </a:rPr>
              <a:t> </a:t>
            </a:r>
            <a:r>
              <a:rPr lang="ja-JP" altLang="en-US" sz="1800" dirty="0">
                <a:solidFill>
                  <a:schemeClr val="bg1"/>
                </a:solidFill>
              </a:rPr>
              <a:t>本研究の対象者</a:t>
            </a:r>
            <a:r>
              <a:rPr lang="en-US" altLang="ja-JP" sz="1800" dirty="0">
                <a:solidFill>
                  <a:schemeClr val="bg1"/>
                </a:solidFill>
              </a:rPr>
              <a:t>685</a:t>
            </a:r>
            <a:r>
              <a:rPr lang="ja-JP" altLang="en-US" sz="1800" dirty="0">
                <a:solidFill>
                  <a:schemeClr val="bg1"/>
                </a:solidFill>
              </a:rPr>
              <a:t>名</a:t>
            </a:r>
            <a:endParaRPr lang="en-US" altLang="ja-JP" sz="1800" dirty="0">
              <a:solidFill>
                <a:schemeClr val="bg1"/>
              </a:solidFill>
            </a:endParaRPr>
          </a:p>
          <a:p>
            <a:pPr algn="ctr">
              <a:defRPr/>
            </a:pPr>
            <a:r>
              <a:rPr lang="en-US" altLang="ja-JP" sz="1800" dirty="0">
                <a:solidFill>
                  <a:schemeClr val="bg1"/>
                </a:solidFill>
              </a:rPr>
              <a:t>(</a:t>
            </a:r>
            <a:r>
              <a:rPr lang="ja-JP" altLang="en-US" sz="1800" dirty="0">
                <a:solidFill>
                  <a:schemeClr val="bg1"/>
                </a:solidFill>
              </a:rPr>
              <a:t>男性</a:t>
            </a:r>
            <a:r>
              <a:rPr lang="en-US" altLang="ja-JP" sz="1800" dirty="0">
                <a:solidFill>
                  <a:schemeClr val="bg1"/>
                </a:solidFill>
              </a:rPr>
              <a:t>275</a:t>
            </a:r>
            <a:r>
              <a:rPr lang="ja-JP" altLang="en-US" sz="1800" dirty="0">
                <a:solidFill>
                  <a:schemeClr val="bg1"/>
                </a:solidFill>
              </a:rPr>
              <a:t>名，女性</a:t>
            </a:r>
            <a:r>
              <a:rPr lang="en-US" altLang="ja-JP" sz="1800" dirty="0">
                <a:solidFill>
                  <a:schemeClr val="bg1"/>
                </a:solidFill>
              </a:rPr>
              <a:t>410</a:t>
            </a:r>
            <a:r>
              <a:rPr lang="ja-JP" altLang="en-US" sz="1800" dirty="0">
                <a:solidFill>
                  <a:schemeClr val="bg1"/>
                </a:solidFill>
              </a:rPr>
              <a:t>名</a:t>
            </a:r>
            <a:r>
              <a:rPr lang="en-US" altLang="ja-JP" sz="1800" dirty="0">
                <a:solidFill>
                  <a:schemeClr val="bg1"/>
                </a:solidFill>
              </a:rPr>
              <a:t>)</a:t>
            </a:r>
          </a:p>
        </p:txBody>
      </p:sp>
      <p:sp>
        <p:nvSpPr>
          <p:cNvPr id="13" name="矢印: 下 12">
            <a:extLst>
              <a:ext uri="{FF2B5EF4-FFF2-40B4-BE49-F238E27FC236}">
                <a16:creationId xmlns:a16="http://schemas.microsoft.com/office/drawing/2014/main" id="{060417C2-D104-E4F8-C659-18BDD34A189B}"/>
              </a:ext>
            </a:extLst>
          </p:cNvPr>
          <p:cNvSpPr/>
          <p:nvPr/>
        </p:nvSpPr>
        <p:spPr>
          <a:xfrm>
            <a:off x="4270876" y="5157192"/>
            <a:ext cx="596451"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a:p>
        </p:txBody>
      </p:sp>
      <p:sp>
        <p:nvSpPr>
          <p:cNvPr id="15" name="楕円 14">
            <a:extLst>
              <a:ext uri="{FF2B5EF4-FFF2-40B4-BE49-F238E27FC236}">
                <a16:creationId xmlns:a16="http://schemas.microsoft.com/office/drawing/2014/main" id="{67FCA5C7-9BEF-51CA-17A2-43652CBB36A2}"/>
              </a:ext>
            </a:extLst>
          </p:cNvPr>
          <p:cNvSpPr/>
          <p:nvPr/>
        </p:nvSpPr>
        <p:spPr>
          <a:xfrm>
            <a:off x="983775" y="4314921"/>
            <a:ext cx="2133337" cy="74980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1392" dirty="0">
                <a:solidFill>
                  <a:schemeClr val="bg1"/>
                </a:solidFill>
              </a:rPr>
              <a:t>うつ病で治療中</a:t>
            </a:r>
            <a:endParaRPr lang="en-US" altLang="ja-JP" sz="1392" dirty="0">
              <a:solidFill>
                <a:schemeClr val="bg1"/>
              </a:solidFill>
            </a:endParaRPr>
          </a:p>
          <a:p>
            <a:pPr algn="ctr">
              <a:defRPr/>
            </a:pPr>
            <a:r>
              <a:rPr lang="ja-JP" altLang="en-US" sz="1392" dirty="0">
                <a:solidFill>
                  <a:schemeClr val="bg1"/>
                </a:solidFill>
              </a:rPr>
              <a:t>（</a:t>
            </a:r>
            <a:r>
              <a:rPr lang="en-US" altLang="ja-JP" sz="1392" dirty="0">
                <a:solidFill>
                  <a:schemeClr val="bg1"/>
                </a:solidFill>
              </a:rPr>
              <a:t>n=14</a:t>
            </a:r>
            <a:r>
              <a:rPr lang="ja-JP" altLang="en-US" sz="1392" dirty="0">
                <a:solidFill>
                  <a:schemeClr val="bg1"/>
                </a:solidFill>
              </a:rPr>
              <a:t>）</a:t>
            </a:r>
            <a:r>
              <a:rPr lang="en-US" altLang="ja-JP" sz="1392" dirty="0">
                <a:solidFill>
                  <a:schemeClr val="bg1"/>
                </a:solidFill>
              </a:rPr>
              <a:t> </a:t>
            </a:r>
          </a:p>
        </p:txBody>
      </p:sp>
      <p:sp>
        <p:nvSpPr>
          <p:cNvPr id="16" name="楕円 15">
            <a:extLst>
              <a:ext uri="{FF2B5EF4-FFF2-40B4-BE49-F238E27FC236}">
                <a16:creationId xmlns:a16="http://schemas.microsoft.com/office/drawing/2014/main" id="{CD6D3C89-2305-21F1-8A5F-3E25756CDE54}"/>
              </a:ext>
            </a:extLst>
          </p:cNvPr>
          <p:cNvSpPr/>
          <p:nvPr/>
        </p:nvSpPr>
        <p:spPr>
          <a:xfrm>
            <a:off x="6009117" y="3573016"/>
            <a:ext cx="2463120" cy="122288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n-US" altLang="ja-JP" sz="1392" dirty="0">
                <a:solidFill>
                  <a:schemeClr val="bg1"/>
                </a:solidFill>
              </a:rPr>
              <a:t>MMSE</a:t>
            </a:r>
            <a:r>
              <a:rPr lang="ja-JP" altLang="en-US" sz="1392" dirty="0">
                <a:solidFill>
                  <a:schemeClr val="bg1"/>
                </a:solidFill>
              </a:rPr>
              <a:t>が未実施</a:t>
            </a:r>
            <a:endParaRPr lang="en-US" altLang="ja-JP" sz="1392" dirty="0">
              <a:solidFill>
                <a:schemeClr val="bg1"/>
              </a:solidFill>
            </a:endParaRPr>
          </a:p>
          <a:p>
            <a:pPr algn="ctr">
              <a:defRPr/>
            </a:pPr>
            <a:r>
              <a:rPr lang="ja-JP" altLang="en-US" sz="1392" dirty="0">
                <a:solidFill>
                  <a:schemeClr val="bg1"/>
                </a:solidFill>
              </a:rPr>
              <a:t>（</a:t>
            </a:r>
            <a:r>
              <a:rPr lang="en-US" altLang="ja-JP" sz="1392" dirty="0">
                <a:solidFill>
                  <a:schemeClr val="bg1"/>
                </a:solidFill>
              </a:rPr>
              <a:t>n=12</a:t>
            </a:r>
            <a:r>
              <a:rPr lang="ja-JP" altLang="en-US" sz="1392" dirty="0">
                <a:solidFill>
                  <a:schemeClr val="bg1"/>
                </a:solidFill>
              </a:rPr>
              <a:t>）</a:t>
            </a:r>
            <a:endParaRPr lang="en-US" altLang="ja-JP" sz="1392" dirty="0">
              <a:solidFill>
                <a:schemeClr val="bg1"/>
              </a:solidFill>
            </a:endParaRPr>
          </a:p>
          <a:p>
            <a:pPr algn="ctr">
              <a:defRPr/>
            </a:pPr>
            <a:r>
              <a:rPr lang="en-US" altLang="ja-JP" sz="1392" dirty="0">
                <a:solidFill>
                  <a:schemeClr val="bg1"/>
                </a:solidFill>
              </a:rPr>
              <a:t>MMSE</a:t>
            </a:r>
            <a:r>
              <a:rPr lang="ja-JP" altLang="en-US" sz="1392" dirty="0">
                <a:solidFill>
                  <a:schemeClr val="bg1"/>
                </a:solidFill>
              </a:rPr>
              <a:t>が</a:t>
            </a:r>
            <a:r>
              <a:rPr lang="en-US" altLang="ja-JP" sz="1392" dirty="0">
                <a:solidFill>
                  <a:schemeClr val="bg1"/>
                </a:solidFill>
              </a:rPr>
              <a:t>23</a:t>
            </a:r>
            <a:r>
              <a:rPr lang="ja-JP" altLang="en-US" sz="1392" dirty="0">
                <a:solidFill>
                  <a:schemeClr val="bg1"/>
                </a:solidFill>
              </a:rPr>
              <a:t>点以下</a:t>
            </a:r>
            <a:endParaRPr lang="en-US" altLang="ja-JP" sz="1392" dirty="0">
              <a:solidFill>
                <a:schemeClr val="bg1"/>
              </a:solidFill>
            </a:endParaRPr>
          </a:p>
          <a:p>
            <a:pPr algn="ctr">
              <a:defRPr/>
            </a:pPr>
            <a:r>
              <a:rPr lang="ja-JP" altLang="en-US" sz="1392" dirty="0">
                <a:solidFill>
                  <a:schemeClr val="bg1"/>
                </a:solidFill>
              </a:rPr>
              <a:t>（</a:t>
            </a:r>
            <a:r>
              <a:rPr lang="en-US" altLang="ja-JP" sz="1392" dirty="0">
                <a:solidFill>
                  <a:schemeClr val="bg1"/>
                </a:solidFill>
              </a:rPr>
              <a:t>n=18</a:t>
            </a:r>
            <a:r>
              <a:rPr lang="ja-JP" altLang="en-US" sz="1392" dirty="0">
                <a:solidFill>
                  <a:schemeClr val="bg1"/>
                </a:solidFill>
              </a:rPr>
              <a:t>）</a:t>
            </a:r>
            <a:endParaRPr lang="en-US" altLang="ja-JP" sz="1392" dirty="0">
              <a:solidFill>
                <a:schemeClr val="bg1"/>
              </a:solidFill>
            </a:endParaRPr>
          </a:p>
        </p:txBody>
      </p:sp>
      <p:sp>
        <p:nvSpPr>
          <p:cNvPr id="2" name="正方形/長方形 1">
            <a:extLst>
              <a:ext uri="{FF2B5EF4-FFF2-40B4-BE49-F238E27FC236}">
                <a16:creationId xmlns:a16="http://schemas.microsoft.com/office/drawing/2014/main" id="{0A260003-8566-1A51-2FE3-BE1A4D25BDE1}"/>
              </a:ext>
            </a:extLst>
          </p:cNvPr>
          <p:cNvSpPr/>
          <p:nvPr/>
        </p:nvSpPr>
        <p:spPr>
          <a:xfrm>
            <a:off x="40494" y="5901940"/>
            <a:ext cx="8270758" cy="850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1590" dirty="0">
              <a:solidFill>
                <a:schemeClr val="bg1"/>
              </a:solidFill>
            </a:endParaRPr>
          </a:p>
          <a:p>
            <a:pPr>
              <a:defRPr/>
            </a:pPr>
            <a:r>
              <a:rPr lang="en-US" altLang="ja-JP" sz="1200" dirty="0">
                <a:solidFill>
                  <a:schemeClr val="bg1"/>
                </a:solidFill>
              </a:rPr>
              <a:t>MMSE: Mini Mental State Examination</a:t>
            </a:r>
          </a:p>
          <a:p>
            <a:pPr>
              <a:defRPr/>
            </a:pPr>
            <a:r>
              <a:rPr lang="en-US" altLang="ja-JP" sz="1789" dirty="0">
                <a:solidFill>
                  <a:schemeClr val="bg1"/>
                </a:solidFill>
              </a:rPr>
              <a:t>Figure1. </a:t>
            </a:r>
            <a:r>
              <a:rPr lang="ja-JP" altLang="en-US" sz="1789" dirty="0">
                <a:solidFill>
                  <a:schemeClr val="bg1"/>
                </a:solidFill>
              </a:rPr>
              <a:t>対象者の抽出</a:t>
            </a:r>
            <a:r>
              <a:rPr lang="en-US" altLang="ja-JP" sz="1789" dirty="0">
                <a:solidFill>
                  <a:schemeClr val="bg1"/>
                </a:solidFill>
              </a:rPr>
              <a:t> </a:t>
            </a:r>
            <a:endParaRPr lang="ja-JP" altLang="en-US" sz="1789" dirty="0">
              <a:solidFill>
                <a:schemeClr val="bg1"/>
              </a:solidFill>
            </a:endParaRPr>
          </a:p>
        </p:txBody>
      </p:sp>
      <p:sp>
        <p:nvSpPr>
          <p:cNvPr id="20" name="楕円 19">
            <a:extLst>
              <a:ext uri="{FF2B5EF4-FFF2-40B4-BE49-F238E27FC236}">
                <a16:creationId xmlns:a16="http://schemas.microsoft.com/office/drawing/2014/main" id="{8DA7F4C1-F7F0-D3EF-A911-46ED78BAFF2E}"/>
              </a:ext>
            </a:extLst>
          </p:cNvPr>
          <p:cNvSpPr/>
          <p:nvPr/>
        </p:nvSpPr>
        <p:spPr>
          <a:xfrm>
            <a:off x="6158250" y="2283951"/>
            <a:ext cx="2133337" cy="74980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1392" dirty="0">
                <a:solidFill>
                  <a:schemeClr val="bg1"/>
                </a:solidFill>
              </a:rPr>
              <a:t>同意書未取得</a:t>
            </a:r>
            <a:endParaRPr lang="en-US" altLang="ja-JP" sz="1392" dirty="0">
              <a:solidFill>
                <a:schemeClr val="bg1"/>
              </a:solidFill>
            </a:endParaRPr>
          </a:p>
          <a:p>
            <a:pPr algn="ctr">
              <a:defRPr/>
            </a:pPr>
            <a:r>
              <a:rPr lang="ja-JP" altLang="en-US" sz="1392" dirty="0">
                <a:solidFill>
                  <a:schemeClr val="bg1"/>
                </a:solidFill>
              </a:rPr>
              <a:t>（</a:t>
            </a:r>
            <a:r>
              <a:rPr lang="en-US" altLang="ja-JP" sz="1392" dirty="0">
                <a:solidFill>
                  <a:schemeClr val="bg1"/>
                </a:solidFill>
              </a:rPr>
              <a:t>n=12</a:t>
            </a:r>
            <a:r>
              <a:rPr lang="ja-JP" altLang="en-US" sz="1392" dirty="0">
                <a:solidFill>
                  <a:schemeClr val="bg1"/>
                </a:solidFill>
              </a:rPr>
              <a:t>）</a:t>
            </a:r>
            <a:r>
              <a:rPr lang="en-US" altLang="ja-JP" sz="1392" dirty="0">
                <a:solidFill>
                  <a:schemeClr val="bg1"/>
                </a:solidFill>
              </a:rPr>
              <a:t> </a:t>
            </a:r>
          </a:p>
        </p:txBody>
      </p:sp>
      <p:sp>
        <p:nvSpPr>
          <p:cNvPr id="21" name="矢印: 下 20">
            <a:extLst>
              <a:ext uri="{FF2B5EF4-FFF2-40B4-BE49-F238E27FC236}">
                <a16:creationId xmlns:a16="http://schemas.microsoft.com/office/drawing/2014/main" id="{696C9201-6BC7-A2B2-D8AF-640A1DBF907D}"/>
              </a:ext>
            </a:extLst>
          </p:cNvPr>
          <p:cNvSpPr/>
          <p:nvPr/>
        </p:nvSpPr>
        <p:spPr>
          <a:xfrm rot="16200000">
            <a:off x="5439108" y="2364142"/>
            <a:ext cx="305968"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a:p>
        </p:txBody>
      </p:sp>
      <p:sp>
        <p:nvSpPr>
          <p:cNvPr id="22" name="矢印: 下 21">
            <a:extLst>
              <a:ext uri="{FF2B5EF4-FFF2-40B4-BE49-F238E27FC236}">
                <a16:creationId xmlns:a16="http://schemas.microsoft.com/office/drawing/2014/main" id="{5B9E643C-2F0D-D802-E7DF-2C1EF7597164}"/>
              </a:ext>
            </a:extLst>
          </p:cNvPr>
          <p:cNvSpPr/>
          <p:nvPr/>
        </p:nvSpPr>
        <p:spPr>
          <a:xfrm rot="16200000">
            <a:off x="5430235" y="3931042"/>
            <a:ext cx="305968"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a:p>
        </p:txBody>
      </p:sp>
      <p:sp>
        <p:nvSpPr>
          <p:cNvPr id="23" name="矢印: 下 22">
            <a:extLst>
              <a:ext uri="{FF2B5EF4-FFF2-40B4-BE49-F238E27FC236}">
                <a16:creationId xmlns:a16="http://schemas.microsoft.com/office/drawing/2014/main" id="{3ABD8EEA-88EA-2F7F-6B69-D76B1BF22F8B}"/>
              </a:ext>
            </a:extLst>
          </p:cNvPr>
          <p:cNvSpPr/>
          <p:nvPr/>
        </p:nvSpPr>
        <p:spPr>
          <a:xfrm rot="16200000">
            <a:off x="5394424" y="5083170"/>
            <a:ext cx="305968"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a:p>
        </p:txBody>
      </p:sp>
      <p:sp>
        <p:nvSpPr>
          <p:cNvPr id="24" name="楕円 23">
            <a:extLst>
              <a:ext uri="{FF2B5EF4-FFF2-40B4-BE49-F238E27FC236}">
                <a16:creationId xmlns:a16="http://schemas.microsoft.com/office/drawing/2014/main" id="{84C9DF10-DF34-C733-9E0A-C843EAD5A967}"/>
              </a:ext>
            </a:extLst>
          </p:cNvPr>
          <p:cNvSpPr/>
          <p:nvPr/>
        </p:nvSpPr>
        <p:spPr>
          <a:xfrm>
            <a:off x="6123878" y="5013176"/>
            <a:ext cx="2133337" cy="74980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1392" dirty="0">
                <a:solidFill>
                  <a:schemeClr val="bg1"/>
                </a:solidFill>
              </a:rPr>
              <a:t>データ欠損値</a:t>
            </a:r>
            <a:endParaRPr lang="en-US" altLang="ja-JP" sz="1392" dirty="0">
              <a:solidFill>
                <a:schemeClr val="bg1"/>
              </a:solidFill>
            </a:endParaRPr>
          </a:p>
          <a:p>
            <a:pPr algn="ctr">
              <a:defRPr/>
            </a:pPr>
            <a:r>
              <a:rPr lang="ja-JP" altLang="en-US" sz="1392" dirty="0">
                <a:solidFill>
                  <a:schemeClr val="bg1"/>
                </a:solidFill>
              </a:rPr>
              <a:t>（</a:t>
            </a:r>
            <a:r>
              <a:rPr lang="en-US" altLang="ja-JP" sz="1392" dirty="0">
                <a:solidFill>
                  <a:schemeClr val="bg1"/>
                </a:solidFill>
              </a:rPr>
              <a:t>n=28</a:t>
            </a:r>
            <a:r>
              <a:rPr lang="ja-JP" altLang="en-US" sz="1392" dirty="0">
                <a:solidFill>
                  <a:schemeClr val="bg1"/>
                </a:solidFill>
              </a:rPr>
              <a:t>）</a:t>
            </a:r>
            <a:r>
              <a:rPr lang="en-US" altLang="ja-JP" sz="1392" dirty="0">
                <a:solidFill>
                  <a:schemeClr val="bg1"/>
                </a:solidFill>
              </a:rPr>
              <a:t> </a:t>
            </a:r>
          </a:p>
        </p:txBody>
      </p:sp>
      <p:sp>
        <p:nvSpPr>
          <p:cNvPr id="25" name="矢印: 下 24">
            <a:extLst>
              <a:ext uri="{FF2B5EF4-FFF2-40B4-BE49-F238E27FC236}">
                <a16:creationId xmlns:a16="http://schemas.microsoft.com/office/drawing/2014/main" id="{E3C0BF4C-3318-1B2F-6A1D-0FADD6DC7403}"/>
              </a:ext>
            </a:extLst>
          </p:cNvPr>
          <p:cNvSpPr/>
          <p:nvPr/>
        </p:nvSpPr>
        <p:spPr>
          <a:xfrm>
            <a:off x="4298226" y="3789040"/>
            <a:ext cx="605420" cy="598029"/>
          </a:xfrm>
          <a:prstGeom prst="downArrow">
            <a:avLst>
              <a:gd name="adj1" fmla="val 50000"/>
              <a:gd name="adj2" fmla="val 50000"/>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dirty="0"/>
          </a:p>
        </p:txBody>
      </p:sp>
      <p:sp>
        <p:nvSpPr>
          <p:cNvPr id="26" name="矢印: 下 25">
            <a:extLst>
              <a:ext uri="{FF2B5EF4-FFF2-40B4-BE49-F238E27FC236}">
                <a16:creationId xmlns:a16="http://schemas.microsoft.com/office/drawing/2014/main" id="{08084F84-F0E8-2B03-E624-47C3705C9ABA}"/>
              </a:ext>
            </a:extLst>
          </p:cNvPr>
          <p:cNvSpPr/>
          <p:nvPr/>
        </p:nvSpPr>
        <p:spPr>
          <a:xfrm>
            <a:off x="4282449" y="4487155"/>
            <a:ext cx="596451"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dirty="0"/>
          </a:p>
        </p:txBody>
      </p:sp>
      <p:sp>
        <p:nvSpPr>
          <p:cNvPr id="27" name="矢印: 下 26">
            <a:extLst>
              <a:ext uri="{FF2B5EF4-FFF2-40B4-BE49-F238E27FC236}">
                <a16:creationId xmlns:a16="http://schemas.microsoft.com/office/drawing/2014/main" id="{3F3F42D7-B34B-24E9-4EA3-7ED5740264CF}"/>
              </a:ext>
            </a:extLst>
          </p:cNvPr>
          <p:cNvSpPr/>
          <p:nvPr/>
        </p:nvSpPr>
        <p:spPr>
          <a:xfrm rot="5400000">
            <a:off x="3470234" y="4435098"/>
            <a:ext cx="305968" cy="598029"/>
          </a:xfrm>
          <a:prstGeom prst="downArrow">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1093"/>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方法</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217104"/>
            <a:ext cx="8350696" cy="5452256"/>
          </a:xfrm>
        </p:spPr>
        <p:txBody>
          <a:bodyPr/>
          <a:lstStyle/>
          <a:p>
            <a:pPr marL="0" lvl="0" indent="0" eaLnBrk="1" fontAlgn="auto" hangingPunct="1">
              <a:spcBef>
                <a:spcPts val="1000"/>
              </a:spcBef>
              <a:spcAft>
                <a:spcPts val="0"/>
              </a:spcAft>
              <a:buNone/>
            </a:pPr>
            <a:r>
              <a:rPr lang="ja-JP" altLang="en-US" sz="2500" dirty="0">
                <a:ln>
                  <a:solidFill>
                    <a:schemeClr val="bg1"/>
                  </a:solidFill>
                </a:ln>
                <a:solidFill>
                  <a:schemeClr val="bg1"/>
                </a:solidFill>
              </a:rPr>
              <a:t>評価項目</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・社会的孤立：</a:t>
            </a:r>
            <a:r>
              <a:rPr lang="en-US" altLang="ja-JP" sz="2500" dirty="0" err="1">
                <a:ln>
                  <a:solidFill>
                    <a:schemeClr val="bg1"/>
                  </a:solidFill>
                </a:ln>
                <a:solidFill>
                  <a:schemeClr val="bg1"/>
                </a:solidFill>
              </a:rPr>
              <a:t>Lubben</a:t>
            </a:r>
            <a:r>
              <a:rPr lang="en-US" altLang="ja-JP" sz="2500" dirty="0">
                <a:ln>
                  <a:solidFill>
                    <a:schemeClr val="bg1"/>
                  </a:solidFill>
                </a:ln>
                <a:solidFill>
                  <a:schemeClr val="bg1"/>
                </a:solidFill>
              </a:rPr>
              <a:t> Social Network Scale-6</a:t>
            </a:r>
            <a:r>
              <a:rPr lang="ja-JP" altLang="en-US" sz="2500" dirty="0">
                <a:ln>
                  <a:solidFill>
                    <a:schemeClr val="bg1"/>
                  </a:solidFill>
                </a:ln>
                <a:solidFill>
                  <a:schemeClr val="bg1"/>
                </a:solidFill>
              </a:rPr>
              <a:t>（</a:t>
            </a:r>
            <a:r>
              <a:rPr lang="en-US" altLang="ja-JP" sz="2500" dirty="0">
                <a:ln>
                  <a:solidFill>
                    <a:schemeClr val="bg1"/>
                  </a:solidFill>
                </a:ln>
                <a:solidFill>
                  <a:schemeClr val="bg1"/>
                </a:solidFill>
              </a:rPr>
              <a:t>LSNS-6</a:t>
            </a:r>
            <a:r>
              <a:rPr lang="ja-JP" altLang="en-US" sz="2500" dirty="0">
                <a:ln>
                  <a:solidFill>
                    <a:schemeClr val="bg1"/>
                  </a:solidFill>
                </a:ln>
                <a:solidFill>
                  <a:schemeClr val="bg1"/>
                </a:solidFill>
              </a:rPr>
              <a:t>）</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情緒的・手段的サポートに重要なネットワークについて</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スコアリング，</a:t>
            </a:r>
            <a:r>
              <a:rPr lang="en-US" altLang="ja-JP" sz="2500" dirty="0">
                <a:ln>
                  <a:solidFill>
                    <a:schemeClr val="bg1"/>
                  </a:solidFill>
                </a:ln>
                <a:solidFill>
                  <a:schemeClr val="bg1"/>
                </a:solidFill>
              </a:rPr>
              <a:t>12</a:t>
            </a:r>
            <a:r>
              <a:rPr lang="ja-JP" altLang="en-US" sz="2500" dirty="0">
                <a:ln>
                  <a:solidFill>
                    <a:schemeClr val="bg1"/>
                  </a:solidFill>
                </a:ln>
                <a:solidFill>
                  <a:schemeClr val="bg1"/>
                </a:solidFill>
              </a:rPr>
              <a:t>点未満を社会的孤立と定義．</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・中枢性感作：</a:t>
            </a:r>
            <a:r>
              <a:rPr lang="en-US" altLang="ja-JP" sz="2500" dirty="0">
                <a:ln>
                  <a:solidFill>
                    <a:schemeClr val="bg1"/>
                  </a:solidFill>
                </a:ln>
                <a:solidFill>
                  <a:schemeClr val="bg1"/>
                </a:solidFill>
              </a:rPr>
              <a:t>Central Sensitization Inventory(CSI-A, B)</a:t>
            </a: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中枢性感作に関連があるパート</a:t>
            </a:r>
            <a:r>
              <a:rPr lang="en-US" altLang="ja-JP" sz="2500" dirty="0">
                <a:ln>
                  <a:solidFill>
                    <a:schemeClr val="bg1"/>
                  </a:solidFill>
                </a:ln>
                <a:solidFill>
                  <a:schemeClr val="bg1"/>
                </a:solidFill>
              </a:rPr>
              <a:t>A</a:t>
            </a:r>
            <a:r>
              <a:rPr lang="ja-JP" altLang="en-US" sz="2500" dirty="0">
                <a:ln>
                  <a:solidFill>
                    <a:schemeClr val="bg1"/>
                  </a:solidFill>
                </a:ln>
                <a:solidFill>
                  <a:schemeClr val="bg1"/>
                </a:solidFill>
              </a:rPr>
              <a:t>，</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中枢性感作症候群の既往について問うパート</a:t>
            </a:r>
            <a:r>
              <a:rPr lang="en-US" altLang="ja-JP" sz="2500" dirty="0">
                <a:ln>
                  <a:solidFill>
                    <a:schemeClr val="bg1"/>
                  </a:solidFill>
                </a:ln>
                <a:solidFill>
                  <a:schemeClr val="bg1"/>
                </a:solidFill>
              </a:rPr>
              <a:t>B</a:t>
            </a:r>
            <a:r>
              <a:rPr lang="ja-JP" altLang="en-US" sz="2500" dirty="0">
                <a:ln>
                  <a:solidFill>
                    <a:schemeClr val="bg1"/>
                  </a:solidFill>
                </a:ln>
                <a:solidFill>
                  <a:schemeClr val="bg1"/>
                </a:solidFill>
              </a:rPr>
              <a:t>で構成．</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・主観的な</a:t>
            </a:r>
            <a:r>
              <a:rPr lang="en-US" altLang="ja-JP" sz="2500" dirty="0">
                <a:ln>
                  <a:solidFill>
                    <a:schemeClr val="bg1"/>
                  </a:solidFill>
                </a:ln>
                <a:solidFill>
                  <a:schemeClr val="bg1"/>
                </a:solidFill>
              </a:rPr>
              <a:t>QOL</a:t>
            </a:r>
            <a:r>
              <a:rPr lang="ja-JP" altLang="en-US" sz="2500" dirty="0">
                <a:ln>
                  <a:solidFill>
                    <a:schemeClr val="bg1"/>
                  </a:solidFill>
                </a:ln>
                <a:solidFill>
                  <a:schemeClr val="bg1"/>
                </a:solidFill>
              </a:rPr>
              <a:t>：</a:t>
            </a:r>
            <a:r>
              <a:rPr lang="en-US" altLang="ja-JP" sz="2500" dirty="0">
                <a:ln>
                  <a:solidFill>
                    <a:schemeClr val="bg1"/>
                  </a:solidFill>
                </a:ln>
                <a:solidFill>
                  <a:schemeClr val="bg1"/>
                </a:solidFill>
              </a:rPr>
              <a:t>Ikigai-9</a:t>
            </a: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人生に対する肯定的で楽観的な感情，将来に対する前向き</a:t>
            </a:r>
            <a:endParaRPr lang="en-US" altLang="ja-JP" sz="2500" dirty="0">
              <a:ln>
                <a:solidFill>
                  <a:schemeClr val="bg1"/>
                </a:solidFill>
              </a:ln>
              <a:solidFill>
                <a:schemeClr val="bg1"/>
              </a:solidFill>
            </a:endParaRPr>
          </a:p>
          <a:p>
            <a:pPr marL="0" lvl="0" indent="0" eaLnBrk="1" fontAlgn="auto" hangingPunct="1">
              <a:spcBef>
                <a:spcPts val="1000"/>
              </a:spcBef>
              <a:spcAft>
                <a:spcPts val="0"/>
              </a:spcAft>
              <a:buNone/>
            </a:pPr>
            <a:r>
              <a:rPr lang="ja-JP" altLang="en-US" sz="2500" dirty="0">
                <a:ln>
                  <a:solidFill>
                    <a:schemeClr val="bg1"/>
                  </a:solidFill>
                </a:ln>
                <a:solidFill>
                  <a:schemeClr val="bg1"/>
                </a:solidFill>
              </a:rPr>
              <a:t>　で積極的な態度，存在の重要性に対する自己認識，で構成．</a:t>
            </a:r>
            <a:endParaRPr lang="en-US" altLang="ja-JP" sz="25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4128640454"/>
      </p:ext>
    </p:extLst>
  </p:cSld>
  <p:clrMapOvr>
    <a:masterClrMapping/>
  </p:clrMapOvr>
  <mc:AlternateContent xmlns:mc="http://schemas.openxmlformats.org/markup-compatibility/2006" xmlns:p14="http://schemas.microsoft.com/office/powerpoint/2010/main">
    <mc:Choice Requires="p14">
      <p:transition spd="slow" p14:dur="2000" advTm="25342"/>
    </mc:Choice>
    <mc:Fallback xmlns="">
      <p:transition spd="slow" advTm="2534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方法</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217104"/>
            <a:ext cx="8350696" cy="5452256"/>
          </a:xfrm>
        </p:spPr>
        <p:txBody>
          <a:bodyPr/>
          <a:lstStyle/>
          <a:p>
            <a:pPr marL="0" lvl="0" indent="0" eaLnBrk="1" fontAlgn="auto" hangingPunct="1">
              <a:spcBef>
                <a:spcPts val="1000"/>
              </a:spcBef>
              <a:spcAft>
                <a:spcPts val="0"/>
              </a:spcAft>
              <a:buNone/>
            </a:pPr>
            <a:r>
              <a:rPr lang="ja-JP" altLang="en-US" sz="2500" dirty="0">
                <a:ln>
                  <a:solidFill>
                    <a:schemeClr val="bg1"/>
                  </a:solidFill>
                </a:ln>
                <a:solidFill>
                  <a:schemeClr val="bg1"/>
                </a:solidFill>
              </a:rPr>
              <a:t>統計解析</a:t>
            </a:r>
            <a:endParaRPr lang="en-US" altLang="ja-JP" sz="25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r>
              <a:rPr lang="ja-JP" altLang="en-US" sz="2500" dirty="0">
                <a:ln>
                  <a:solidFill>
                    <a:schemeClr val="bg1"/>
                  </a:solidFill>
                </a:ln>
                <a:solidFill>
                  <a:schemeClr val="bg1"/>
                </a:solidFill>
              </a:rPr>
              <a:t>・対象者の背景や</a:t>
            </a:r>
            <a:r>
              <a:rPr lang="ja-JP" altLang="en-US" sz="2500">
                <a:ln>
                  <a:solidFill>
                    <a:schemeClr val="bg1"/>
                  </a:solidFill>
                </a:ln>
                <a:solidFill>
                  <a:schemeClr val="bg1"/>
                </a:solidFill>
              </a:rPr>
              <a:t>各評価項目における男女間の違いを群間比較を実施</a:t>
            </a:r>
            <a:r>
              <a:rPr lang="ja-JP" altLang="en-US" sz="2500" dirty="0">
                <a:ln>
                  <a:solidFill>
                    <a:schemeClr val="bg1"/>
                  </a:solidFill>
                </a:ln>
                <a:solidFill>
                  <a:schemeClr val="bg1"/>
                </a:solidFill>
              </a:rPr>
              <a:t>．</a:t>
            </a:r>
            <a:endParaRPr lang="en-US" altLang="ja-JP" sz="25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5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r>
              <a:rPr lang="ja-JP" altLang="en-US" sz="2500" dirty="0">
                <a:ln>
                  <a:solidFill>
                    <a:schemeClr val="bg1"/>
                  </a:solidFill>
                </a:ln>
                <a:solidFill>
                  <a:schemeClr val="bg1"/>
                </a:solidFill>
              </a:rPr>
              <a:t>・中枢性感作に影響する要因を調べるために，男女それぞれにおいて線形重回帰分析を実施．</a:t>
            </a:r>
            <a:endParaRPr lang="en-US" altLang="ja-JP" sz="2500" dirty="0">
              <a:ln>
                <a:solidFill>
                  <a:schemeClr val="bg1"/>
                </a:solidFill>
              </a:ln>
              <a:solidFill>
                <a:schemeClr val="bg1"/>
              </a:solidFill>
            </a:endParaRPr>
          </a:p>
        </p:txBody>
      </p:sp>
    </p:spTree>
    <p:custDataLst>
      <p:tags r:id="rId1"/>
    </p:custDataLst>
    <p:extLst>
      <p:ext uri="{BB962C8B-B14F-4D97-AF65-F5344CB8AC3E}">
        <p14:creationId xmlns:p14="http://schemas.microsoft.com/office/powerpoint/2010/main" val="342336868"/>
      </p:ext>
    </p:extLst>
  </p:cSld>
  <p:clrMapOvr>
    <a:masterClrMapping/>
  </p:clrMapOvr>
  <mc:AlternateContent xmlns:mc="http://schemas.openxmlformats.org/markup-compatibility/2006" xmlns:p14="http://schemas.microsoft.com/office/powerpoint/2010/main">
    <mc:Choice Requires="p14">
      <p:transition spd="slow" p14:dur="2000" advTm="25342"/>
    </mc:Choice>
    <mc:Fallback xmlns="">
      <p:transition spd="slow" advTm="2534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結果</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217104"/>
            <a:ext cx="7772400" cy="5452256"/>
          </a:xfrm>
        </p:spPr>
        <p:txBody>
          <a:bodyPr/>
          <a:lstStyle/>
          <a:p>
            <a:pPr marL="0" lvl="0" indent="0" eaLnBrk="1" fontAlgn="auto" hangingPunct="1">
              <a:lnSpc>
                <a:spcPct val="150000"/>
              </a:lnSpc>
              <a:spcBef>
                <a:spcPts val="1000"/>
              </a:spcBef>
              <a:spcAft>
                <a:spcPts val="0"/>
              </a:spcAft>
              <a:buNone/>
            </a:pPr>
            <a:endParaRPr lang="en-US" altLang="ja-JP" sz="2800" b="1" kern="1200" dirty="0">
              <a:solidFill>
                <a:prstClr val="white"/>
              </a:solidFill>
              <a:latin typeface="HGｺﾞｼｯｸM" panose="020B0609000000000000" pitchFamily="49" charset="-128"/>
              <a:ea typeface="HGｺﾞｼｯｸM" panose="020B0609000000000000" pitchFamily="49" charset="-128"/>
            </a:endParaRPr>
          </a:p>
          <a:p>
            <a:pPr marL="0" indent="0">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kumimoji="1" lang="ja-JP" altLang="en-US" sz="2800" dirty="0">
              <a:ln>
                <a:solidFill>
                  <a:schemeClr val="bg1"/>
                </a:solidFill>
              </a:ln>
              <a:solidFill>
                <a:schemeClr val="bg1"/>
              </a:solidFill>
            </a:endParaRPr>
          </a:p>
        </p:txBody>
      </p:sp>
      <p:graphicFrame>
        <p:nvGraphicFramePr>
          <p:cNvPr id="4" name="表 4">
            <a:extLst>
              <a:ext uri="{FF2B5EF4-FFF2-40B4-BE49-F238E27FC236}">
                <a16:creationId xmlns:a16="http://schemas.microsoft.com/office/drawing/2014/main" id="{D7ACF6D0-FE8B-43D9-9234-86078A728CA6}"/>
              </a:ext>
            </a:extLst>
          </p:cNvPr>
          <p:cNvGraphicFramePr>
            <a:graphicFrameLocks noGrp="1"/>
          </p:cNvGraphicFramePr>
          <p:nvPr>
            <p:extLst>
              <p:ext uri="{D42A27DB-BD31-4B8C-83A1-F6EECF244321}">
                <p14:modId xmlns:p14="http://schemas.microsoft.com/office/powerpoint/2010/main" val="173253905"/>
              </p:ext>
            </p:extLst>
          </p:nvPr>
        </p:nvGraphicFramePr>
        <p:xfrm>
          <a:off x="179512" y="1217104"/>
          <a:ext cx="8712967" cy="5376776"/>
        </p:xfrm>
        <a:graphic>
          <a:graphicData uri="http://schemas.openxmlformats.org/drawingml/2006/table">
            <a:tbl>
              <a:tblPr firstRow="1" bandRow="1">
                <a:tableStyleId>{5C22544A-7EE6-4342-B048-85BDC9FD1C3A}</a:tableStyleId>
              </a:tblPr>
              <a:tblGrid>
                <a:gridCol w="3310397">
                  <a:extLst>
                    <a:ext uri="{9D8B030D-6E8A-4147-A177-3AD203B41FA5}">
                      <a16:colId xmlns:a16="http://schemas.microsoft.com/office/drawing/2014/main" val="756492540"/>
                    </a:ext>
                  </a:extLst>
                </a:gridCol>
                <a:gridCol w="2166988">
                  <a:extLst>
                    <a:ext uri="{9D8B030D-6E8A-4147-A177-3AD203B41FA5}">
                      <a16:colId xmlns:a16="http://schemas.microsoft.com/office/drawing/2014/main" val="89663927"/>
                    </a:ext>
                  </a:extLst>
                </a:gridCol>
                <a:gridCol w="1770501">
                  <a:extLst>
                    <a:ext uri="{9D8B030D-6E8A-4147-A177-3AD203B41FA5}">
                      <a16:colId xmlns:a16="http://schemas.microsoft.com/office/drawing/2014/main" val="3145534612"/>
                    </a:ext>
                  </a:extLst>
                </a:gridCol>
                <a:gridCol w="1465081">
                  <a:extLst>
                    <a:ext uri="{9D8B030D-6E8A-4147-A177-3AD203B41FA5}">
                      <a16:colId xmlns:a16="http://schemas.microsoft.com/office/drawing/2014/main" val="3525065698"/>
                    </a:ext>
                  </a:extLst>
                </a:gridCol>
              </a:tblGrid>
              <a:tr h="454092">
                <a:tc gridSpan="4">
                  <a:txBody>
                    <a:bodyPr/>
                    <a:lstStyle/>
                    <a:p>
                      <a:r>
                        <a:rPr kumimoji="1" lang="en-US" altLang="ja-JP" sz="2000" dirty="0"/>
                        <a:t>Table</a:t>
                      </a:r>
                      <a:r>
                        <a:rPr kumimoji="1" lang="ja-JP" altLang="en-US" sz="2000" dirty="0"/>
                        <a:t>１．対象者の背景と比較（</a:t>
                      </a:r>
                      <a:r>
                        <a:rPr kumimoji="1" lang="en-US" altLang="ja-JP" sz="2000" dirty="0"/>
                        <a:t>n=685</a:t>
                      </a:r>
                      <a:r>
                        <a:rPr kumimoji="1" lang="ja-JP" altLang="en-US" sz="2000" dirty="0"/>
                        <a:t>）</a:t>
                      </a:r>
                    </a:p>
                  </a:txBody>
                  <a:tcPr/>
                </a:tc>
                <a:tc hMerge="1">
                  <a:txBody>
                    <a:bodyPr/>
                    <a:lstStyle/>
                    <a:p>
                      <a:endParaRPr kumimoji="1" lang="ja-JP" altLang="en-US" sz="2400" dirty="0"/>
                    </a:p>
                  </a:txBody>
                  <a:tcPr/>
                </a:tc>
                <a:tc hMerge="1">
                  <a:txBody>
                    <a:bodyPr/>
                    <a:lstStyle/>
                    <a:p>
                      <a:endParaRPr kumimoji="1" lang="ja-JP" altLang="en-US" sz="2000" dirty="0"/>
                    </a:p>
                  </a:txBody>
                  <a:tcPr/>
                </a:tc>
                <a:tc hMerge="1">
                  <a:txBody>
                    <a:bodyPr/>
                    <a:lstStyle/>
                    <a:p>
                      <a:endParaRPr kumimoji="1" lang="ja-JP" altLang="en-US" sz="2000" dirty="0"/>
                    </a:p>
                  </a:txBody>
                  <a:tcPr/>
                </a:tc>
                <a:extLst>
                  <a:ext uri="{0D108BD9-81ED-4DB2-BD59-A6C34878D82A}">
                    <a16:rowId xmlns:a16="http://schemas.microsoft.com/office/drawing/2014/main" val="452785282"/>
                  </a:ext>
                </a:extLst>
              </a:tr>
              <a:tr h="454092">
                <a:tc>
                  <a:txBody>
                    <a:bodyPr/>
                    <a:lstStyle/>
                    <a:p>
                      <a:pPr algn="ctr"/>
                      <a:r>
                        <a:rPr kumimoji="1" lang="ja-JP" altLang="en-US" sz="2000" b="1" dirty="0"/>
                        <a:t>背景要因</a:t>
                      </a:r>
                    </a:p>
                  </a:txBody>
                  <a:tcPr/>
                </a:tc>
                <a:tc>
                  <a:txBody>
                    <a:bodyPr/>
                    <a:lstStyle/>
                    <a:p>
                      <a:pPr algn="ctr"/>
                      <a:r>
                        <a:rPr kumimoji="1" lang="ja-JP" altLang="en-US" sz="2000" b="1" dirty="0"/>
                        <a:t>男性 </a:t>
                      </a:r>
                      <a:r>
                        <a:rPr kumimoji="1" lang="en-US" altLang="ja-JP" sz="2000" b="1" dirty="0"/>
                        <a:t>(n=275)</a:t>
                      </a:r>
                      <a:endParaRPr kumimoji="1" lang="ja-JP" altLang="en-US" sz="2000" b="1" dirty="0"/>
                    </a:p>
                  </a:txBody>
                  <a:tcPr/>
                </a:tc>
                <a:tc>
                  <a:txBody>
                    <a:bodyPr/>
                    <a:lstStyle/>
                    <a:p>
                      <a:pPr algn="ctr"/>
                      <a:r>
                        <a:rPr kumimoji="1" lang="ja-JP" altLang="en-US" sz="2000" b="1" dirty="0"/>
                        <a:t>女性</a:t>
                      </a:r>
                      <a:r>
                        <a:rPr kumimoji="1" lang="en-US" altLang="ja-JP" sz="2000" b="1" dirty="0"/>
                        <a:t> (n=410)</a:t>
                      </a:r>
                      <a:endParaRPr kumimoji="1" lang="ja-JP" altLang="en-US" sz="2000" b="1" dirty="0"/>
                    </a:p>
                  </a:txBody>
                  <a:tcPr/>
                </a:tc>
                <a:tc>
                  <a:txBody>
                    <a:bodyPr/>
                    <a:lstStyle/>
                    <a:p>
                      <a:pPr algn="ctr"/>
                      <a:r>
                        <a:rPr kumimoji="1" lang="en-US" altLang="ja-JP" sz="2000" b="1" dirty="0"/>
                        <a:t>p </a:t>
                      </a:r>
                      <a:r>
                        <a:rPr kumimoji="1" lang="ja-JP" altLang="en-US" sz="2000" b="1" dirty="0"/>
                        <a:t>値</a:t>
                      </a:r>
                    </a:p>
                  </a:txBody>
                  <a:tcPr/>
                </a:tc>
                <a:extLst>
                  <a:ext uri="{0D108BD9-81ED-4DB2-BD59-A6C34878D82A}">
                    <a16:rowId xmlns:a16="http://schemas.microsoft.com/office/drawing/2014/main" val="3500954558"/>
                  </a:ext>
                </a:extLst>
              </a:tr>
              <a:tr h="4396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年齢（歳）</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72.64 ± 6.53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73.50 ± 6.42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0.09</a:t>
                      </a:r>
                    </a:p>
                  </a:txBody>
                  <a:tcPr/>
                </a:tc>
                <a:extLst>
                  <a:ext uri="{0D108BD9-81ED-4DB2-BD59-A6C34878D82A}">
                    <a16:rowId xmlns:a16="http://schemas.microsoft.com/office/drawing/2014/main" val="4134243086"/>
                  </a:ext>
                </a:extLst>
              </a:tr>
              <a:tr h="454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solidFill>
                            <a:srgbClr val="FF0000"/>
                          </a:solidFill>
                        </a:rPr>
                        <a:t>Body mass index</a:t>
                      </a:r>
                      <a:endParaRPr kumimoji="1" lang="ja-JP" altLang="en-US" sz="2000"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23.61 ± 3.19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22.41 ± 3.38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&lt;0.001</a:t>
                      </a:r>
                    </a:p>
                  </a:txBody>
                  <a:tcPr/>
                </a:tc>
                <a:extLst>
                  <a:ext uri="{0D108BD9-81ED-4DB2-BD59-A6C34878D82A}">
                    <a16:rowId xmlns:a16="http://schemas.microsoft.com/office/drawing/2014/main" val="2355339836"/>
                  </a:ext>
                </a:extLst>
              </a:tr>
              <a:tr h="3208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t>Ikigai-9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29.76 ± 6.97</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30.23 ± 6.43</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0.36</a:t>
                      </a:r>
                      <a:endParaRPr kumimoji="1" lang="ja-JP" altLang="en-US" sz="2000" dirty="0"/>
                    </a:p>
                  </a:txBody>
                  <a:tcPr/>
                </a:tc>
                <a:extLst>
                  <a:ext uri="{0D108BD9-81ED-4DB2-BD59-A6C34878D82A}">
                    <a16:rowId xmlns:a16="http://schemas.microsoft.com/office/drawing/2014/main" val="3497016570"/>
                  </a:ext>
                </a:extLst>
              </a:tr>
              <a:tr h="454092">
                <a:tc>
                  <a:txBody>
                    <a:bodyPr/>
                    <a:lstStyle/>
                    <a:p>
                      <a:r>
                        <a:rPr kumimoji="1" lang="ja-JP" altLang="en-US" sz="1400" dirty="0"/>
                        <a:t> 人生に対する肯定的で楽観的な感情</a:t>
                      </a:r>
                    </a:p>
                  </a:txBody>
                  <a:tcPr/>
                </a:tc>
                <a:tc>
                  <a:txBody>
                    <a:bodyPr/>
                    <a:lstStyle/>
                    <a:p>
                      <a:pPr algn="ctr"/>
                      <a:r>
                        <a:rPr kumimoji="1" lang="en-US" altLang="ja-JP" sz="2000" dirty="0"/>
                        <a:t>10.32 ± 2.52</a:t>
                      </a:r>
                      <a:endParaRPr kumimoji="1" lang="ja-JP" altLang="en-US" sz="2000" dirty="0"/>
                    </a:p>
                  </a:txBody>
                  <a:tcPr/>
                </a:tc>
                <a:tc>
                  <a:txBody>
                    <a:bodyPr/>
                    <a:lstStyle/>
                    <a:p>
                      <a:pPr algn="ctr"/>
                      <a:r>
                        <a:rPr kumimoji="1" lang="en-US" altLang="ja-JP" sz="2000" dirty="0"/>
                        <a:t>10.46 ± 2.40</a:t>
                      </a:r>
                    </a:p>
                  </a:txBody>
                  <a:tcPr/>
                </a:tc>
                <a:tc>
                  <a:txBody>
                    <a:bodyPr/>
                    <a:lstStyle/>
                    <a:p>
                      <a:pPr algn="ctr"/>
                      <a:r>
                        <a:rPr kumimoji="1" lang="en-US" altLang="ja-JP" sz="2000" dirty="0"/>
                        <a:t>0.46</a:t>
                      </a:r>
                      <a:endParaRPr kumimoji="1" lang="ja-JP" altLang="en-US" sz="2000" dirty="0"/>
                    </a:p>
                  </a:txBody>
                  <a:tcPr/>
                </a:tc>
                <a:extLst>
                  <a:ext uri="{0D108BD9-81ED-4DB2-BD59-A6C34878D82A}">
                    <a16:rowId xmlns:a16="http://schemas.microsoft.com/office/drawing/2014/main" val="3304732951"/>
                  </a:ext>
                </a:extLst>
              </a:tr>
              <a:tr h="454092">
                <a:tc>
                  <a:txBody>
                    <a:bodyPr/>
                    <a:lstStyle/>
                    <a:p>
                      <a:r>
                        <a:rPr kumimoji="1" lang="ja-JP" altLang="en-US" sz="1400" dirty="0"/>
                        <a:t> 将来に対する前向きで積極的な態度</a:t>
                      </a:r>
                    </a:p>
                  </a:txBody>
                  <a:tcPr/>
                </a:tc>
                <a:tc>
                  <a:txBody>
                    <a:bodyPr/>
                    <a:lstStyle/>
                    <a:p>
                      <a:pPr algn="ctr"/>
                      <a:r>
                        <a:rPr kumimoji="1" lang="en-US" altLang="ja-JP" sz="2000" dirty="0"/>
                        <a:t>10.18 ± 2.69</a:t>
                      </a:r>
                    </a:p>
                  </a:txBody>
                  <a:tcPr/>
                </a:tc>
                <a:tc>
                  <a:txBody>
                    <a:bodyPr/>
                    <a:lstStyle/>
                    <a:p>
                      <a:pPr algn="ctr"/>
                      <a:r>
                        <a:rPr kumimoji="1" lang="en-US" altLang="ja-JP" sz="2000" dirty="0"/>
                        <a:t>10.19 ± 2.54</a:t>
                      </a:r>
                    </a:p>
                  </a:txBody>
                  <a:tcPr/>
                </a:tc>
                <a:tc>
                  <a:txBody>
                    <a:bodyPr/>
                    <a:lstStyle/>
                    <a:p>
                      <a:pPr algn="ctr"/>
                      <a:r>
                        <a:rPr kumimoji="1" lang="en-US" altLang="ja-JP" sz="2000" dirty="0"/>
                        <a:t>0.95</a:t>
                      </a:r>
                      <a:endParaRPr kumimoji="1" lang="ja-JP" altLang="en-US" sz="2000" dirty="0"/>
                    </a:p>
                  </a:txBody>
                  <a:tcPr/>
                </a:tc>
                <a:extLst>
                  <a:ext uri="{0D108BD9-81ED-4DB2-BD59-A6C34878D82A}">
                    <a16:rowId xmlns:a16="http://schemas.microsoft.com/office/drawing/2014/main" val="1605391828"/>
                  </a:ext>
                </a:extLst>
              </a:tr>
              <a:tr h="454092">
                <a:tc>
                  <a:txBody>
                    <a:bodyPr/>
                    <a:lstStyle/>
                    <a:p>
                      <a:r>
                        <a:rPr kumimoji="1" lang="ja-JP" altLang="en-US" sz="1400" dirty="0"/>
                        <a:t> 存在の重要性に対する自己認識</a:t>
                      </a:r>
                    </a:p>
                  </a:txBody>
                  <a:tcPr/>
                </a:tc>
                <a:tc>
                  <a:txBody>
                    <a:bodyPr/>
                    <a:lstStyle/>
                    <a:p>
                      <a:pPr algn="ctr"/>
                      <a:r>
                        <a:rPr kumimoji="1" lang="en-US" altLang="ja-JP" sz="2000" dirty="0"/>
                        <a:t>9.25 ± 2.75</a:t>
                      </a:r>
                    </a:p>
                  </a:txBody>
                  <a:tcPr/>
                </a:tc>
                <a:tc>
                  <a:txBody>
                    <a:bodyPr/>
                    <a:lstStyle/>
                    <a:p>
                      <a:pPr algn="ctr"/>
                      <a:r>
                        <a:rPr kumimoji="1" lang="en-US" altLang="ja-JP" sz="2000" dirty="0"/>
                        <a:t>9.57 ± 2.47</a:t>
                      </a:r>
                    </a:p>
                  </a:txBody>
                  <a:tcPr/>
                </a:tc>
                <a:tc>
                  <a:txBody>
                    <a:bodyPr/>
                    <a:lstStyle/>
                    <a:p>
                      <a:pPr algn="ctr"/>
                      <a:r>
                        <a:rPr kumimoji="1" lang="en-US" altLang="ja-JP" sz="2000" dirty="0"/>
                        <a:t>0.12</a:t>
                      </a:r>
                      <a:endParaRPr kumimoji="1" lang="ja-JP" altLang="en-US" sz="2000" dirty="0"/>
                    </a:p>
                  </a:txBody>
                  <a:tcPr/>
                </a:tc>
                <a:extLst>
                  <a:ext uri="{0D108BD9-81ED-4DB2-BD59-A6C34878D82A}">
                    <a16:rowId xmlns:a16="http://schemas.microsoft.com/office/drawing/2014/main" val="3376902395"/>
                  </a:ext>
                </a:extLst>
              </a:tr>
              <a:tr h="454092">
                <a:tc>
                  <a:txBody>
                    <a:bodyPr/>
                    <a:lstStyle/>
                    <a:p>
                      <a:r>
                        <a:rPr kumimoji="1" lang="en-US" altLang="ja-JP" sz="2000" dirty="0">
                          <a:solidFill>
                            <a:srgbClr val="FF0000"/>
                          </a:solidFill>
                        </a:rPr>
                        <a:t>LSNS-6</a:t>
                      </a:r>
                      <a:endParaRPr kumimoji="1" lang="ja-JP" altLang="en-US" sz="2000" dirty="0">
                        <a:solidFill>
                          <a:srgbClr val="FF0000"/>
                        </a:solidFill>
                      </a:endParaRPr>
                    </a:p>
                  </a:txBody>
                  <a:tcPr/>
                </a:tc>
                <a:tc>
                  <a:txBody>
                    <a:bodyPr/>
                    <a:lstStyle/>
                    <a:p>
                      <a:pPr algn="ctr"/>
                      <a:r>
                        <a:rPr kumimoji="1" lang="en-US" altLang="ja-JP" sz="2000" dirty="0"/>
                        <a:t>14.72 ± 6.22</a:t>
                      </a:r>
                    </a:p>
                  </a:txBody>
                  <a:tcPr/>
                </a:tc>
                <a:tc>
                  <a:txBody>
                    <a:bodyPr/>
                    <a:lstStyle/>
                    <a:p>
                      <a:pPr algn="ctr"/>
                      <a:r>
                        <a:rPr kumimoji="1" lang="en-US" altLang="ja-JP" sz="2000" dirty="0"/>
                        <a:t>15.90 ± 5.13</a:t>
                      </a:r>
                    </a:p>
                  </a:txBody>
                  <a:tcPr/>
                </a:tc>
                <a:tc>
                  <a:txBody>
                    <a:bodyPr/>
                    <a:lstStyle/>
                    <a:p>
                      <a:pPr algn="ctr"/>
                      <a:r>
                        <a:rPr kumimoji="1" lang="en-US" altLang="ja-JP" sz="2000" dirty="0"/>
                        <a:t>&lt;0.01</a:t>
                      </a:r>
                    </a:p>
                  </a:txBody>
                  <a:tcPr/>
                </a:tc>
                <a:extLst>
                  <a:ext uri="{0D108BD9-81ED-4DB2-BD59-A6C34878D82A}">
                    <a16:rowId xmlns:a16="http://schemas.microsoft.com/office/drawing/2014/main" val="883729344"/>
                  </a:ext>
                </a:extLst>
              </a:tr>
              <a:tr h="454092">
                <a:tc>
                  <a:txBody>
                    <a:bodyPr/>
                    <a:lstStyle/>
                    <a:p>
                      <a:r>
                        <a:rPr kumimoji="1" lang="ja-JP" altLang="en-US" sz="2000" dirty="0">
                          <a:solidFill>
                            <a:srgbClr val="FF0000"/>
                          </a:solidFill>
                        </a:rPr>
                        <a:t> 社会的孤立</a:t>
                      </a:r>
                    </a:p>
                  </a:txBody>
                  <a:tcPr/>
                </a:tc>
                <a:tc>
                  <a:txBody>
                    <a:bodyPr/>
                    <a:lstStyle/>
                    <a:p>
                      <a:pPr algn="ctr"/>
                      <a:r>
                        <a:rPr kumimoji="1" lang="en-US" altLang="ja-JP" sz="2000" dirty="0"/>
                        <a:t>89</a:t>
                      </a:r>
                    </a:p>
                  </a:txBody>
                  <a:tcPr/>
                </a:tc>
                <a:tc>
                  <a:txBody>
                    <a:bodyPr/>
                    <a:lstStyle/>
                    <a:p>
                      <a:pPr algn="ctr"/>
                      <a:r>
                        <a:rPr kumimoji="1" lang="en-US" altLang="ja-JP" sz="2000" dirty="0"/>
                        <a:t>83</a:t>
                      </a:r>
                    </a:p>
                  </a:txBody>
                  <a:tcPr/>
                </a:tc>
                <a:tc>
                  <a:txBody>
                    <a:bodyPr/>
                    <a:lstStyle/>
                    <a:p>
                      <a:pPr algn="ctr"/>
                      <a:r>
                        <a:rPr kumimoji="1" lang="en-US" altLang="ja-JP" sz="2000" dirty="0"/>
                        <a:t>&lt;0.001</a:t>
                      </a:r>
                    </a:p>
                  </a:txBody>
                  <a:tcPr/>
                </a:tc>
                <a:extLst>
                  <a:ext uri="{0D108BD9-81ED-4DB2-BD59-A6C34878D82A}">
                    <a16:rowId xmlns:a16="http://schemas.microsoft.com/office/drawing/2014/main" val="2870651891"/>
                  </a:ext>
                </a:extLst>
              </a:tr>
              <a:tr h="454092">
                <a:tc>
                  <a:txBody>
                    <a:bodyPr/>
                    <a:lstStyle/>
                    <a:p>
                      <a:r>
                        <a:rPr kumimoji="1" lang="en-US" altLang="ja-JP" sz="2000" dirty="0">
                          <a:solidFill>
                            <a:srgbClr val="FF0000"/>
                          </a:solidFill>
                        </a:rPr>
                        <a:t>CSI-A</a:t>
                      </a:r>
                    </a:p>
                  </a:txBody>
                  <a:tcPr/>
                </a:tc>
                <a:tc>
                  <a:txBody>
                    <a:bodyPr/>
                    <a:lstStyle/>
                    <a:p>
                      <a:pPr algn="ctr"/>
                      <a:r>
                        <a:rPr kumimoji="1" lang="en-US" altLang="ja-JP" sz="2000" dirty="0"/>
                        <a:t>  7.56 ± 7.66</a:t>
                      </a:r>
                    </a:p>
                  </a:txBody>
                  <a:tcPr/>
                </a:tc>
                <a:tc>
                  <a:txBody>
                    <a:bodyPr/>
                    <a:lstStyle/>
                    <a:p>
                      <a:pPr algn="ctr"/>
                      <a:r>
                        <a:rPr kumimoji="1" lang="en-US" altLang="ja-JP" sz="2000" dirty="0"/>
                        <a:t>9.04 ± 8.34</a:t>
                      </a:r>
                    </a:p>
                  </a:txBody>
                  <a:tcPr/>
                </a:tc>
                <a:tc>
                  <a:txBody>
                    <a:bodyPr/>
                    <a:lstStyle/>
                    <a:p>
                      <a:pPr algn="ctr"/>
                      <a:r>
                        <a:rPr kumimoji="1" lang="en-US" altLang="ja-JP" sz="2000" dirty="0"/>
                        <a:t>&lt;0.05</a:t>
                      </a:r>
                    </a:p>
                  </a:txBody>
                  <a:tcPr/>
                </a:tc>
                <a:extLst>
                  <a:ext uri="{0D108BD9-81ED-4DB2-BD59-A6C34878D82A}">
                    <a16:rowId xmlns:a16="http://schemas.microsoft.com/office/drawing/2014/main" val="3923443904"/>
                  </a:ext>
                </a:extLst>
              </a:tr>
              <a:tr h="454092">
                <a:tc>
                  <a:txBody>
                    <a:bodyPr/>
                    <a:lstStyle/>
                    <a:p>
                      <a:r>
                        <a:rPr kumimoji="1" lang="en-US" altLang="ja-JP" sz="2000" dirty="0"/>
                        <a:t>CSI-B</a:t>
                      </a:r>
                      <a:endParaRPr kumimoji="1" lang="ja-JP" altLang="en-US" sz="2000" dirty="0"/>
                    </a:p>
                  </a:txBody>
                  <a:tcPr/>
                </a:tc>
                <a:tc>
                  <a:txBody>
                    <a:bodyPr/>
                    <a:lstStyle/>
                    <a:p>
                      <a:pPr algn="ctr"/>
                      <a:r>
                        <a:rPr kumimoji="1" lang="en-US" altLang="ja-JP" sz="2000" dirty="0"/>
                        <a:t>8</a:t>
                      </a:r>
                    </a:p>
                  </a:txBody>
                  <a:tcPr/>
                </a:tc>
                <a:tc>
                  <a:txBody>
                    <a:bodyPr/>
                    <a:lstStyle/>
                    <a:p>
                      <a:pPr algn="ctr"/>
                      <a:r>
                        <a:rPr kumimoji="1" lang="en-US" altLang="ja-JP" sz="2000" dirty="0"/>
                        <a:t>25</a:t>
                      </a:r>
                    </a:p>
                  </a:txBody>
                  <a:tcPr/>
                </a:tc>
                <a:tc>
                  <a:txBody>
                    <a:bodyPr/>
                    <a:lstStyle/>
                    <a:p>
                      <a:pPr algn="ctr"/>
                      <a:r>
                        <a:rPr kumimoji="1" lang="en-US" altLang="ja-JP" sz="2000" dirty="0"/>
                        <a:t>0.07</a:t>
                      </a:r>
                    </a:p>
                  </a:txBody>
                  <a:tcPr/>
                </a:tc>
                <a:extLst>
                  <a:ext uri="{0D108BD9-81ED-4DB2-BD59-A6C34878D82A}">
                    <a16:rowId xmlns:a16="http://schemas.microsoft.com/office/drawing/2014/main" val="1452924422"/>
                  </a:ext>
                </a:extLst>
              </a:tr>
            </a:tbl>
          </a:graphicData>
        </a:graphic>
      </p:graphicFrame>
    </p:spTree>
    <p:custDataLst>
      <p:tags r:id="rId1"/>
    </p:custDataLst>
    <p:extLst>
      <p:ext uri="{BB962C8B-B14F-4D97-AF65-F5344CB8AC3E}">
        <p14:creationId xmlns:p14="http://schemas.microsoft.com/office/powerpoint/2010/main" val="3870990506"/>
      </p:ext>
    </p:extLst>
  </p:cSld>
  <p:clrMapOvr>
    <a:masterClrMapping/>
  </p:clrMapOvr>
  <mc:AlternateContent xmlns:mc="http://schemas.openxmlformats.org/markup-compatibility/2006" xmlns:p14="http://schemas.microsoft.com/office/powerpoint/2010/main">
    <mc:Choice Requires="p14">
      <p:transition spd="slow" p14:dur="2000" advTm="25180"/>
    </mc:Choice>
    <mc:Fallback xmlns="">
      <p:transition spd="slow" advTm="2518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2EDD5-B7EC-4B98-9F18-19D644A7585B}"/>
              </a:ext>
            </a:extLst>
          </p:cNvPr>
          <p:cNvSpPr>
            <a:spLocks noGrp="1"/>
          </p:cNvSpPr>
          <p:nvPr>
            <p:ph type="title"/>
          </p:nvPr>
        </p:nvSpPr>
        <p:spPr>
          <a:xfrm>
            <a:off x="685800" y="609600"/>
            <a:ext cx="7772400" cy="1143000"/>
          </a:xfrm>
        </p:spPr>
        <p:txBody>
          <a:bodyPr/>
          <a:lstStyle/>
          <a:p>
            <a:r>
              <a:rPr lang="ja-JP" altLang="en-US" sz="3600" dirty="0">
                <a:ln>
                  <a:solidFill>
                    <a:schemeClr val="bg1"/>
                  </a:solidFill>
                </a:ln>
                <a:solidFill>
                  <a:schemeClr val="bg1"/>
                </a:solidFill>
              </a:rPr>
              <a:t>結果</a:t>
            </a:r>
            <a:br>
              <a:rPr kumimoji="1" lang="en-US" altLang="ja-JP" sz="3600" dirty="0">
                <a:ln>
                  <a:solidFill>
                    <a:schemeClr val="bg1"/>
                  </a:solidFill>
                </a:ln>
                <a:solidFill>
                  <a:schemeClr val="bg1"/>
                </a:solidFill>
              </a:rPr>
            </a:br>
            <a:endParaRPr kumimoji="1" lang="ja-JP" altLang="en-US" sz="3600" dirty="0">
              <a:ln>
                <a:solidFill>
                  <a:schemeClr val="bg1"/>
                </a:solidFill>
              </a:ln>
              <a:solidFill>
                <a:schemeClr val="bg1"/>
              </a:solidFill>
            </a:endParaRPr>
          </a:p>
        </p:txBody>
      </p:sp>
      <p:sp>
        <p:nvSpPr>
          <p:cNvPr id="3" name="コンテンツ プレースホルダー 2">
            <a:extLst>
              <a:ext uri="{FF2B5EF4-FFF2-40B4-BE49-F238E27FC236}">
                <a16:creationId xmlns:a16="http://schemas.microsoft.com/office/drawing/2014/main" id="{000C5ED2-3312-462E-A029-2B2371015AE3}"/>
              </a:ext>
            </a:extLst>
          </p:cNvPr>
          <p:cNvSpPr>
            <a:spLocks noGrp="1"/>
          </p:cNvSpPr>
          <p:nvPr>
            <p:ph idx="1"/>
          </p:nvPr>
        </p:nvSpPr>
        <p:spPr>
          <a:xfrm>
            <a:off x="685800" y="1181100"/>
            <a:ext cx="7772400" cy="5452256"/>
          </a:xfrm>
        </p:spPr>
        <p:txBody>
          <a:bodyPr/>
          <a:lstStyle/>
          <a:p>
            <a:pPr marL="228600" lvl="0" indent="-228600" eaLnBrk="1" fontAlgn="auto" hangingPunct="1">
              <a:lnSpc>
                <a:spcPct val="150000"/>
              </a:lnSpc>
              <a:spcBef>
                <a:spcPts val="1000"/>
              </a:spcBef>
              <a:spcAft>
                <a:spcPts val="0"/>
              </a:spcAft>
              <a:buFont typeface="Arial" panose="020B0604020202020204" pitchFamily="34" charset="0"/>
              <a:buChar char="•"/>
            </a:pPr>
            <a:endParaRPr lang="en-US" altLang="ja-JP" sz="2800" dirty="0">
              <a:ln>
                <a:solidFill>
                  <a:schemeClr val="bg1"/>
                </a:solidFill>
              </a:ln>
              <a:solidFill>
                <a:schemeClr val="bg1"/>
              </a:solidFill>
            </a:endParaRPr>
          </a:p>
          <a:p>
            <a:pPr marL="0" lvl="0" indent="0" eaLnBrk="1" fontAlgn="auto" hangingPunct="1">
              <a:lnSpc>
                <a:spcPct val="150000"/>
              </a:lnSpc>
              <a:spcBef>
                <a:spcPts val="1000"/>
              </a:spcBef>
              <a:spcAft>
                <a:spcPts val="0"/>
              </a:spcAft>
              <a:buNone/>
            </a:pPr>
            <a:endParaRPr lang="en-US" altLang="ja-JP" sz="2800" b="1" kern="1200" dirty="0">
              <a:solidFill>
                <a:prstClr val="white"/>
              </a:solidFill>
              <a:latin typeface="HGｺﾞｼｯｸM" panose="020B0609000000000000" pitchFamily="49" charset="-128"/>
              <a:ea typeface="HGｺﾞｼｯｸM" panose="020B0609000000000000" pitchFamily="49" charset="-128"/>
            </a:endParaRPr>
          </a:p>
          <a:p>
            <a:pPr marL="0" indent="0">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buNone/>
            </a:pPr>
            <a:endParaRPr lang="en-US" altLang="ja-JP" sz="2800" dirty="0">
              <a:ln>
                <a:solidFill>
                  <a:schemeClr val="bg1"/>
                </a:solidFill>
              </a:ln>
              <a:solidFill>
                <a:schemeClr val="bg1"/>
              </a:solidFill>
            </a:endParaRPr>
          </a:p>
          <a:p>
            <a:pPr marL="0" indent="0" algn="r">
              <a:buNone/>
            </a:pPr>
            <a:endParaRPr lang="en-US" altLang="ja-JP" sz="2800" dirty="0">
              <a:ln>
                <a:solidFill>
                  <a:schemeClr val="bg1"/>
                </a:solidFill>
              </a:ln>
              <a:solidFill>
                <a:schemeClr val="bg1"/>
              </a:solidFill>
            </a:endParaRPr>
          </a:p>
          <a:p>
            <a:pPr marL="0" indent="0" algn="r">
              <a:buNone/>
            </a:pPr>
            <a:endParaRPr lang="en-US" altLang="ja-JP" sz="2000" i="1" dirty="0">
              <a:ln>
                <a:solidFill>
                  <a:schemeClr val="bg1"/>
                </a:solidFill>
              </a:ln>
              <a:solidFill>
                <a:schemeClr val="bg1"/>
              </a:solidFill>
            </a:endParaRPr>
          </a:p>
          <a:p>
            <a:pPr marL="0" indent="0" algn="r">
              <a:buNone/>
            </a:pPr>
            <a:r>
              <a:rPr kumimoji="1" lang="en-US" altLang="ja-JP" sz="2000" i="1" dirty="0">
                <a:ln>
                  <a:solidFill>
                    <a:schemeClr val="bg1"/>
                  </a:solidFill>
                </a:ln>
                <a:solidFill>
                  <a:schemeClr val="bg1"/>
                </a:solidFill>
              </a:rPr>
              <a:t> VIF</a:t>
            </a:r>
            <a:r>
              <a:rPr kumimoji="1" lang="ja-JP" altLang="en-US" sz="2000" i="1" dirty="0">
                <a:ln>
                  <a:solidFill>
                    <a:schemeClr val="bg1"/>
                  </a:solidFill>
                </a:ln>
                <a:solidFill>
                  <a:schemeClr val="bg1"/>
                </a:solidFill>
              </a:rPr>
              <a:t>：</a:t>
            </a:r>
            <a:r>
              <a:rPr kumimoji="1" lang="en-US" altLang="ja-JP" sz="2000" i="1" dirty="0">
                <a:ln>
                  <a:solidFill>
                    <a:schemeClr val="bg1"/>
                  </a:solidFill>
                </a:ln>
                <a:solidFill>
                  <a:schemeClr val="bg1"/>
                </a:solidFill>
              </a:rPr>
              <a:t>variance inflation factor</a:t>
            </a:r>
            <a:endParaRPr lang="en-US" altLang="ja-JP" sz="2000" i="1" dirty="0">
              <a:ln>
                <a:solidFill>
                  <a:schemeClr val="bg1"/>
                </a:solidFill>
              </a:ln>
              <a:solidFill>
                <a:schemeClr val="bg1"/>
              </a:solidFill>
            </a:endParaRPr>
          </a:p>
          <a:p>
            <a:pPr marL="0" indent="0">
              <a:buNone/>
            </a:pPr>
            <a:endParaRPr lang="en-US" altLang="ja-JP" sz="2000" i="1" dirty="0">
              <a:ln>
                <a:solidFill>
                  <a:schemeClr val="bg1"/>
                </a:solidFill>
              </a:ln>
              <a:solidFill>
                <a:schemeClr val="bg1"/>
              </a:solidFill>
            </a:endParaRPr>
          </a:p>
        </p:txBody>
      </p:sp>
      <p:graphicFrame>
        <p:nvGraphicFramePr>
          <p:cNvPr id="5" name="表 4">
            <a:extLst>
              <a:ext uri="{FF2B5EF4-FFF2-40B4-BE49-F238E27FC236}">
                <a16:creationId xmlns:a16="http://schemas.microsoft.com/office/drawing/2014/main" id="{51686744-72A3-49CE-8E74-DCEE6C311B78}"/>
              </a:ext>
            </a:extLst>
          </p:cNvPr>
          <p:cNvGraphicFramePr>
            <a:graphicFrameLocks noGrp="1"/>
          </p:cNvGraphicFramePr>
          <p:nvPr>
            <p:extLst>
              <p:ext uri="{D42A27DB-BD31-4B8C-83A1-F6EECF244321}">
                <p14:modId xmlns:p14="http://schemas.microsoft.com/office/powerpoint/2010/main" val="1075803271"/>
              </p:ext>
            </p:extLst>
          </p:nvPr>
        </p:nvGraphicFramePr>
        <p:xfrm>
          <a:off x="179512" y="1268760"/>
          <a:ext cx="8784976" cy="4795382"/>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864989165"/>
                    </a:ext>
                  </a:extLst>
                </a:gridCol>
                <a:gridCol w="1224136">
                  <a:extLst>
                    <a:ext uri="{9D8B030D-6E8A-4147-A177-3AD203B41FA5}">
                      <a16:colId xmlns:a16="http://schemas.microsoft.com/office/drawing/2014/main" val="740687256"/>
                    </a:ext>
                  </a:extLst>
                </a:gridCol>
                <a:gridCol w="1296144">
                  <a:extLst>
                    <a:ext uri="{9D8B030D-6E8A-4147-A177-3AD203B41FA5}">
                      <a16:colId xmlns:a16="http://schemas.microsoft.com/office/drawing/2014/main" val="1773307253"/>
                    </a:ext>
                  </a:extLst>
                </a:gridCol>
                <a:gridCol w="1008112">
                  <a:extLst>
                    <a:ext uri="{9D8B030D-6E8A-4147-A177-3AD203B41FA5}">
                      <a16:colId xmlns:a16="http://schemas.microsoft.com/office/drawing/2014/main" val="1192398812"/>
                    </a:ext>
                  </a:extLst>
                </a:gridCol>
                <a:gridCol w="1176584">
                  <a:extLst>
                    <a:ext uri="{9D8B030D-6E8A-4147-A177-3AD203B41FA5}">
                      <a16:colId xmlns:a16="http://schemas.microsoft.com/office/drawing/2014/main" val="2921756181"/>
                    </a:ext>
                  </a:extLst>
                </a:gridCol>
                <a:gridCol w="911648">
                  <a:extLst>
                    <a:ext uri="{9D8B030D-6E8A-4147-A177-3AD203B41FA5}">
                      <a16:colId xmlns:a16="http://schemas.microsoft.com/office/drawing/2014/main" val="3793732868"/>
                    </a:ext>
                  </a:extLst>
                </a:gridCol>
              </a:tblGrid>
              <a:tr h="45431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rgbClr val="FFFFFF"/>
                          </a:solidFill>
                          <a:effectLst/>
                          <a:uLnTx/>
                          <a:uFillTx/>
                          <a:latin typeface="+mn-lt"/>
                          <a:ea typeface="+mn-ea"/>
                          <a:cs typeface="+mn-cs"/>
                        </a:rPr>
                        <a:t>Table 2</a:t>
                      </a:r>
                      <a:r>
                        <a:rPr kumimoji="1" lang="ja-JP" altLang="en-US" sz="2400" b="1" i="0" u="none" strike="noStrike" kern="1200" cap="none" spc="0" normalizeH="0" baseline="0" noProof="0" dirty="0">
                          <a:ln>
                            <a:noFill/>
                          </a:ln>
                          <a:solidFill>
                            <a:srgbClr val="FFFFFF"/>
                          </a:solidFill>
                          <a:effectLst/>
                          <a:uLnTx/>
                          <a:uFillTx/>
                          <a:latin typeface="+mn-lt"/>
                          <a:ea typeface="+mn-ea"/>
                          <a:cs typeface="+mn-cs"/>
                        </a:rPr>
                        <a:t>．男性における中枢性感作と各因子の影響（</a:t>
                      </a:r>
                      <a:r>
                        <a:rPr kumimoji="1" lang="en-US" altLang="ja-JP" sz="2400" b="1" i="0" u="none" strike="noStrike" kern="1200" cap="none" spc="0" normalizeH="0" baseline="0" noProof="0" dirty="0">
                          <a:ln>
                            <a:noFill/>
                          </a:ln>
                          <a:solidFill>
                            <a:srgbClr val="FFFFFF"/>
                          </a:solidFill>
                          <a:effectLst/>
                          <a:uLnTx/>
                          <a:uFillTx/>
                          <a:latin typeface="+mn-lt"/>
                          <a:ea typeface="+mn-ea"/>
                          <a:cs typeface="+mn-cs"/>
                        </a:rPr>
                        <a:t>n=275</a:t>
                      </a:r>
                      <a:r>
                        <a:rPr kumimoji="1" lang="ja-JP" altLang="en-US" sz="2400" b="1" i="0" u="none" strike="noStrike" kern="1200" cap="none" spc="0" normalizeH="0" baseline="0" noProof="0" dirty="0">
                          <a:ln>
                            <a:noFill/>
                          </a:ln>
                          <a:solidFill>
                            <a:srgbClr val="FFFFFF"/>
                          </a:solidFill>
                          <a:effectLst/>
                          <a:uLnTx/>
                          <a:uFillTx/>
                          <a:latin typeface="+mn-lt"/>
                          <a:ea typeface="+mn-ea"/>
                          <a:cs typeface="+mn-cs"/>
                        </a:rPr>
                        <a:t>）</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srgbClr val="FFFFFF"/>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srgbClr val="FFFFFF"/>
                        </a:solidFill>
                        <a:effectLst/>
                        <a:uLnTx/>
                        <a:uFillTx/>
                        <a:latin typeface="+mn-lt"/>
                        <a:ea typeface="+mn-ea"/>
                        <a:cs typeface="+mn-cs"/>
                      </a:endParaRPr>
                    </a:p>
                  </a:txBody>
                  <a:tcPr/>
                </a:tc>
                <a:tc hMerge="1">
                  <a:txBody>
                    <a:bodyPr/>
                    <a:lstStyle/>
                    <a:p>
                      <a:endParaRPr kumimoji="1" lang="ja-JP" altLang="en-US"/>
                    </a:p>
                  </a:txBody>
                  <a:tcPr/>
                </a:tc>
                <a:extLst>
                  <a:ext uri="{0D108BD9-81ED-4DB2-BD59-A6C34878D82A}">
                    <a16:rowId xmlns:a16="http://schemas.microsoft.com/office/drawing/2014/main" val="3332174475"/>
                  </a:ext>
                </a:extLst>
              </a:tr>
              <a:tr h="451116">
                <a:tc>
                  <a:txBody>
                    <a:bodyPr/>
                    <a:lstStyle/>
                    <a:p>
                      <a:pPr algn="ctr"/>
                      <a:r>
                        <a:rPr kumimoji="1" lang="ja-JP" altLang="en-US" sz="2000" b="0" dirty="0"/>
                        <a:t>変数</a:t>
                      </a:r>
                    </a:p>
                  </a:txBody>
                  <a:tcPr/>
                </a:tc>
                <a:tc>
                  <a:txBody>
                    <a:bodyPr/>
                    <a:lstStyle/>
                    <a:p>
                      <a:pPr algn="ctr"/>
                      <a:r>
                        <a:rPr kumimoji="1" lang="ja-JP" altLang="en-US" sz="2000" b="0" dirty="0"/>
                        <a:t>回帰係数</a:t>
                      </a:r>
                    </a:p>
                  </a:txBody>
                  <a:tcPr/>
                </a:tc>
                <a:tc>
                  <a:txBody>
                    <a:bodyPr/>
                    <a:lstStyle/>
                    <a:p>
                      <a:pPr algn="ctr"/>
                      <a:r>
                        <a:rPr kumimoji="1" lang="ja-JP" altLang="en-US" sz="2000" b="0" dirty="0"/>
                        <a:t>標準誤差</a:t>
                      </a:r>
                    </a:p>
                  </a:txBody>
                  <a:tcPr/>
                </a:tc>
                <a:tc>
                  <a:txBody>
                    <a:bodyPr/>
                    <a:lstStyle/>
                    <a:p>
                      <a:pPr algn="ctr"/>
                      <a:r>
                        <a:rPr kumimoji="1" lang="en-US" altLang="ja-JP" sz="2000" b="0" dirty="0"/>
                        <a:t>t</a:t>
                      </a:r>
                      <a:r>
                        <a:rPr kumimoji="1" lang="ja-JP" altLang="en-US" sz="2000" b="0" dirty="0"/>
                        <a:t> 値</a:t>
                      </a:r>
                    </a:p>
                  </a:txBody>
                  <a:tcPr/>
                </a:tc>
                <a:tc>
                  <a:txBody>
                    <a:bodyPr/>
                    <a:lstStyle/>
                    <a:p>
                      <a:pPr algn="ctr"/>
                      <a:r>
                        <a:rPr kumimoji="1" lang="en-US" altLang="ja-JP" sz="2000" b="0" dirty="0"/>
                        <a:t>p </a:t>
                      </a:r>
                      <a:r>
                        <a:rPr kumimoji="1" lang="ja-JP" altLang="en-US" sz="2000" b="0" dirty="0"/>
                        <a:t>値</a:t>
                      </a:r>
                    </a:p>
                  </a:txBody>
                  <a:tcPr/>
                </a:tc>
                <a:tc>
                  <a:txBody>
                    <a:bodyPr/>
                    <a:lstStyle/>
                    <a:p>
                      <a:pPr algn="ctr"/>
                      <a:r>
                        <a:rPr kumimoji="1" lang="en-US" altLang="ja-JP" sz="2000" b="0" dirty="0"/>
                        <a:t>VIF</a:t>
                      </a:r>
                      <a:endParaRPr kumimoji="1" lang="ja-JP" altLang="en-US" sz="2000" b="0" dirty="0"/>
                    </a:p>
                  </a:txBody>
                  <a:tcPr/>
                </a:tc>
                <a:extLst>
                  <a:ext uri="{0D108BD9-81ED-4DB2-BD59-A6C34878D82A}">
                    <a16:rowId xmlns:a16="http://schemas.microsoft.com/office/drawing/2014/main" val="765584946"/>
                  </a:ext>
                </a:extLst>
              </a:tr>
              <a:tr h="499480">
                <a:tc>
                  <a:txBody>
                    <a:bodyPr/>
                    <a:lstStyle/>
                    <a:p>
                      <a:r>
                        <a:rPr kumimoji="1" lang="ja-JP" altLang="en-US" sz="2000" b="0">
                          <a:solidFill>
                            <a:srgbClr val="FF0000"/>
                          </a:solidFill>
                        </a:rPr>
                        <a:t>年齢</a:t>
                      </a:r>
                      <a:endParaRPr kumimoji="1" lang="ja-JP" altLang="en-US" sz="2000" b="0"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0.16</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0.06</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2.92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&lt;0.01</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a:solidFill>
                            <a:schemeClr val="tx1"/>
                          </a:solidFill>
                        </a:rPr>
                        <a:t>1.03</a:t>
                      </a:r>
                      <a:endParaRPr kumimoji="1" lang="ja-JP" altLang="en-US" sz="2000" b="0" dirty="0">
                        <a:solidFill>
                          <a:schemeClr val="tx1"/>
                        </a:solidFill>
                      </a:endParaRPr>
                    </a:p>
                  </a:txBody>
                  <a:tcPr/>
                </a:tc>
                <a:extLst>
                  <a:ext uri="{0D108BD9-81ED-4DB2-BD59-A6C34878D82A}">
                    <a16:rowId xmlns:a16="http://schemas.microsoft.com/office/drawing/2014/main" val="2971140588"/>
                  </a:ext>
                </a:extLst>
              </a:tr>
              <a:tr h="499480">
                <a:tc>
                  <a:txBody>
                    <a:bodyPr/>
                    <a:lstStyle/>
                    <a:p>
                      <a:r>
                        <a:rPr kumimoji="1" lang="en-US" altLang="ja-JP" sz="2000" dirty="0"/>
                        <a:t>Body mass index</a:t>
                      </a:r>
                      <a:endParaRPr kumimoji="1" lang="ja-JP" altLang="en-US" sz="2000" dirty="0"/>
                    </a:p>
                  </a:txBody>
                  <a:tcPr/>
                </a:tc>
                <a:tc>
                  <a:txBody>
                    <a:bodyPr/>
                    <a:lstStyle/>
                    <a:p>
                      <a:pPr algn="ctr"/>
                      <a:r>
                        <a:rPr kumimoji="1" lang="en-US" altLang="ja-JP" sz="2000" b="0" dirty="0">
                          <a:solidFill>
                            <a:schemeClr val="tx1"/>
                          </a:solidFill>
                        </a:rPr>
                        <a:t>0.21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0.11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1.85</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0.07</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1.02</a:t>
                      </a:r>
                      <a:endParaRPr kumimoji="1" lang="ja-JP" altLang="en-US" sz="2000" b="0" dirty="0">
                        <a:solidFill>
                          <a:schemeClr val="tx1"/>
                        </a:solidFill>
                      </a:endParaRPr>
                    </a:p>
                  </a:txBody>
                  <a:tcPr/>
                </a:tc>
                <a:extLst>
                  <a:ext uri="{0D108BD9-81ED-4DB2-BD59-A6C34878D82A}">
                    <a16:rowId xmlns:a16="http://schemas.microsoft.com/office/drawing/2014/main" val="601845585"/>
                  </a:ext>
                </a:extLst>
              </a:tr>
              <a:tr h="436112">
                <a:tc>
                  <a:txBody>
                    <a:bodyPr/>
                    <a:lstStyle/>
                    <a:p>
                      <a:r>
                        <a:rPr kumimoji="1" lang="ja-JP" altLang="en-US" sz="2000" dirty="0">
                          <a:solidFill>
                            <a:srgbClr val="FF0000"/>
                          </a:solidFill>
                        </a:rPr>
                        <a:t>中枢性感作症候群の既往</a:t>
                      </a:r>
                    </a:p>
                  </a:txBody>
                  <a:tcPr/>
                </a:tc>
                <a:tc>
                  <a:txBody>
                    <a:bodyPr/>
                    <a:lstStyle/>
                    <a:p>
                      <a:pPr algn="ctr"/>
                      <a:r>
                        <a:rPr kumimoji="1" lang="en-US" altLang="ja-JP" sz="2000" b="0" dirty="0">
                          <a:solidFill>
                            <a:schemeClr val="tx1"/>
                          </a:solidFill>
                        </a:rPr>
                        <a:t>6.92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1.38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5.02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&lt;0.001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1.03</a:t>
                      </a:r>
                      <a:endParaRPr kumimoji="1" lang="ja-JP" altLang="en-US" sz="2000" b="0" dirty="0">
                        <a:solidFill>
                          <a:schemeClr val="tx1"/>
                        </a:solidFill>
                      </a:endParaRPr>
                    </a:p>
                  </a:txBody>
                  <a:tcPr/>
                </a:tc>
                <a:extLst>
                  <a:ext uri="{0D108BD9-81ED-4DB2-BD59-A6C34878D82A}">
                    <a16:rowId xmlns:a16="http://schemas.microsoft.com/office/drawing/2014/main" val="4236876476"/>
                  </a:ext>
                </a:extLst>
              </a:tr>
              <a:tr h="464924">
                <a:tc>
                  <a:txBody>
                    <a:bodyPr/>
                    <a:lstStyle/>
                    <a:p>
                      <a:r>
                        <a:rPr kumimoji="1" lang="ja-JP" altLang="en-US" sz="2000" dirty="0">
                          <a:solidFill>
                            <a:srgbClr val="FF0000"/>
                          </a:solidFill>
                        </a:rPr>
                        <a:t>社会的孤立</a:t>
                      </a:r>
                    </a:p>
                  </a:txBody>
                  <a:tcPr/>
                </a:tc>
                <a:tc>
                  <a:txBody>
                    <a:bodyPr/>
                    <a:lstStyle/>
                    <a:p>
                      <a:pPr algn="ctr"/>
                      <a:r>
                        <a:rPr kumimoji="1" lang="en-US" altLang="ja-JP" sz="2000" b="0" dirty="0">
                          <a:solidFill>
                            <a:schemeClr val="tx1"/>
                          </a:solidFill>
                        </a:rPr>
                        <a:t>1.88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0.84</a:t>
                      </a:r>
                      <a:endParaRPr kumimoji="1" lang="ja-JP" altLang="en-US" sz="20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2.23</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&lt;0.05</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1.19</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4161756400"/>
                  </a:ext>
                </a:extLst>
              </a:tr>
              <a:tr h="451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t>Ikigai-9</a:t>
                      </a: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tc>
                  <a:txBody>
                    <a:bodyPr/>
                    <a:lstStyle/>
                    <a:p>
                      <a:pPr algn="ctr"/>
                      <a:endParaRPr kumimoji="1" lang="ja-JP" altLang="en-US" sz="2000" b="0" dirty="0">
                        <a:solidFill>
                          <a:schemeClr val="tx1"/>
                        </a:solidFill>
                      </a:endParaRPr>
                    </a:p>
                  </a:txBody>
                  <a:tcPr/>
                </a:tc>
                <a:extLst>
                  <a:ext uri="{0D108BD9-81ED-4DB2-BD59-A6C34878D82A}">
                    <a16:rowId xmlns:a16="http://schemas.microsoft.com/office/drawing/2014/main" val="1372383471"/>
                  </a:ext>
                </a:extLst>
              </a:tr>
              <a:tr h="504056">
                <a:tc>
                  <a:txBody>
                    <a:bodyPr/>
                    <a:lstStyle/>
                    <a:p>
                      <a:r>
                        <a:rPr kumimoji="1" lang="ja-JP" altLang="en-US" sz="1400" dirty="0">
                          <a:solidFill>
                            <a:srgbClr val="FF0000"/>
                          </a:solidFill>
                        </a:rPr>
                        <a:t> 人生に対する肯定的で楽観的な感情</a:t>
                      </a:r>
                    </a:p>
                  </a:txBody>
                  <a:tcPr/>
                </a:tc>
                <a:tc>
                  <a:txBody>
                    <a:bodyPr/>
                    <a:lstStyle/>
                    <a:p>
                      <a:pPr algn="ctr"/>
                      <a:r>
                        <a:rPr kumimoji="1" lang="en-US" altLang="ja-JP" sz="2000" b="0" dirty="0">
                          <a:solidFill>
                            <a:schemeClr val="tx1"/>
                          </a:solidFill>
                        </a:rPr>
                        <a:t>-0.59</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-2.88</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&lt;0.01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1.98</a:t>
                      </a:r>
                      <a:endParaRPr kumimoji="1" lang="ja-JP" altLang="en-US" sz="2000" b="0" dirty="0">
                        <a:solidFill>
                          <a:schemeClr val="tx1"/>
                        </a:solidFill>
                      </a:endParaRPr>
                    </a:p>
                  </a:txBody>
                  <a:tcPr/>
                </a:tc>
                <a:extLst>
                  <a:ext uri="{0D108BD9-81ED-4DB2-BD59-A6C34878D82A}">
                    <a16:rowId xmlns:a16="http://schemas.microsoft.com/office/drawing/2014/main" val="2760692714"/>
                  </a:ext>
                </a:extLst>
              </a:tr>
              <a:tr h="494060">
                <a:tc>
                  <a:txBody>
                    <a:bodyPr/>
                    <a:lstStyle/>
                    <a:p>
                      <a:r>
                        <a:rPr kumimoji="1" lang="ja-JP" altLang="en-US" sz="1400" dirty="0"/>
                        <a:t> 将来に対する前向きで積極的な態度</a:t>
                      </a:r>
                    </a:p>
                  </a:txBody>
                  <a:tcPr/>
                </a:tc>
                <a:tc>
                  <a:txBody>
                    <a:bodyPr/>
                    <a:lstStyle/>
                    <a:p>
                      <a:pPr algn="ctr"/>
                      <a:r>
                        <a:rPr kumimoji="1" lang="en-US" altLang="ja-JP" sz="2000" b="0" dirty="0">
                          <a:solidFill>
                            <a:schemeClr val="tx1"/>
                          </a:solidFill>
                        </a:rPr>
                        <a:t>-0.01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-0.04</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0.19</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2.38</a:t>
                      </a:r>
                      <a:endParaRPr kumimoji="1" lang="ja-JP" altLang="en-US" sz="2000" b="0" dirty="0">
                        <a:solidFill>
                          <a:schemeClr val="tx1"/>
                        </a:solidFill>
                      </a:endParaRPr>
                    </a:p>
                  </a:txBody>
                  <a:tcPr/>
                </a:tc>
                <a:extLst>
                  <a:ext uri="{0D108BD9-81ED-4DB2-BD59-A6C34878D82A}">
                    <a16:rowId xmlns:a16="http://schemas.microsoft.com/office/drawing/2014/main" val="4134861683"/>
                  </a:ext>
                </a:extLst>
              </a:tr>
              <a:tr h="537866">
                <a:tc>
                  <a:txBody>
                    <a:bodyPr/>
                    <a:lstStyle/>
                    <a:p>
                      <a:r>
                        <a:rPr kumimoji="1" lang="ja-JP" altLang="en-US" sz="1400" dirty="0"/>
                        <a:t> 存在の重要性に対する自己認識</a:t>
                      </a:r>
                    </a:p>
                  </a:txBody>
                  <a:tcPr/>
                </a:tc>
                <a:tc>
                  <a:txBody>
                    <a:bodyPr/>
                    <a:lstStyle/>
                    <a:p>
                      <a:pPr algn="ctr"/>
                      <a:r>
                        <a:rPr kumimoji="1" lang="en-US" altLang="ja-JP" sz="2000" b="0" dirty="0">
                          <a:solidFill>
                            <a:schemeClr val="tx1"/>
                          </a:solidFill>
                        </a:rPr>
                        <a:t>-0.03</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0.21</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-0.12</a:t>
                      </a:r>
                      <a:endParaRPr kumimoji="1" lang="ja-JP" altLang="en-US" sz="2000" b="0" dirty="0">
                        <a:solidFill>
                          <a:schemeClr val="tx1"/>
                        </a:solidFill>
                      </a:endParaRPr>
                    </a:p>
                  </a:txBody>
                  <a:tcPr/>
                </a:tc>
                <a:tc>
                  <a:txBody>
                    <a:bodyPr/>
                    <a:lstStyle/>
                    <a:p>
                      <a:pPr algn="ctr"/>
                      <a:r>
                        <a:rPr kumimoji="1" lang="en-US" altLang="ja-JP" sz="2000" b="0" dirty="0">
                          <a:solidFill>
                            <a:schemeClr val="tx1"/>
                          </a:solidFill>
                        </a:rPr>
                        <a:t>0.59</a:t>
                      </a:r>
                      <a:endParaRPr kumimoji="1" lang="ja-JP" altLang="en-US" sz="2000" b="0" dirty="0">
                        <a:solidFill>
                          <a:schemeClr val="tx1"/>
                        </a:solidFill>
                      </a:endParaRPr>
                    </a:p>
                  </a:txBody>
                  <a:tcPr/>
                </a:tc>
                <a:tc>
                  <a:txBody>
                    <a:bodyPr/>
                    <a:lstStyle/>
                    <a:p>
                      <a:pPr algn="ctr"/>
                      <a:r>
                        <a:rPr kumimoji="1" lang="en-US" altLang="ja-JP" sz="2000" b="0">
                          <a:solidFill>
                            <a:schemeClr val="tx1"/>
                          </a:solidFill>
                        </a:rPr>
                        <a:t>2.53</a:t>
                      </a:r>
                      <a:endParaRPr kumimoji="1" lang="ja-JP" altLang="en-US" sz="2000" b="0" dirty="0">
                        <a:solidFill>
                          <a:schemeClr val="tx1"/>
                        </a:solidFill>
                      </a:endParaRPr>
                    </a:p>
                  </a:txBody>
                  <a:tcPr/>
                </a:tc>
                <a:extLst>
                  <a:ext uri="{0D108BD9-81ED-4DB2-BD59-A6C34878D82A}">
                    <a16:rowId xmlns:a16="http://schemas.microsoft.com/office/drawing/2014/main" val="1348973621"/>
                  </a:ext>
                </a:extLst>
              </a:tr>
            </a:tbl>
          </a:graphicData>
        </a:graphic>
      </p:graphicFrame>
    </p:spTree>
    <p:custDataLst>
      <p:tags r:id="rId1"/>
    </p:custDataLst>
    <p:extLst>
      <p:ext uri="{BB962C8B-B14F-4D97-AF65-F5344CB8AC3E}">
        <p14:creationId xmlns:p14="http://schemas.microsoft.com/office/powerpoint/2010/main" val="345375509"/>
      </p:ext>
    </p:extLst>
  </p:cSld>
  <p:clrMapOvr>
    <a:masterClrMapping/>
  </p:clrMapOvr>
  <mc:AlternateContent xmlns:mc="http://schemas.openxmlformats.org/markup-compatibility/2006" xmlns:p14="http://schemas.microsoft.com/office/powerpoint/2010/main">
    <mc:Choice Requires="p14">
      <p:transition spd="slow" p14:dur="2000" advTm="44315"/>
    </mc:Choice>
    <mc:Fallback xmlns="">
      <p:transition spd="slow" advTm="4431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1.8|19.8"/>
</p:tagLst>
</file>

<file path=ppt/tags/tag10.xml><?xml version="1.0" encoding="utf-8"?>
<p:tagLst xmlns:a="http://schemas.openxmlformats.org/drawingml/2006/main" xmlns:r="http://schemas.openxmlformats.org/officeDocument/2006/relationships" xmlns:p="http://schemas.openxmlformats.org/presentationml/2006/main">
  <p:tag name="TIMING" val="|21.8|19.8"/>
</p:tagLst>
</file>

<file path=ppt/tags/tag2.xml><?xml version="1.0" encoding="utf-8"?>
<p:tagLst xmlns:a="http://schemas.openxmlformats.org/drawingml/2006/main" xmlns:r="http://schemas.openxmlformats.org/officeDocument/2006/relationships" xmlns:p="http://schemas.openxmlformats.org/presentationml/2006/main">
  <p:tag name="TIMING" val="|21.8|19.8"/>
</p:tagLst>
</file>

<file path=ppt/tags/tag3.xml><?xml version="1.0" encoding="utf-8"?>
<p:tagLst xmlns:a="http://schemas.openxmlformats.org/drawingml/2006/main" xmlns:r="http://schemas.openxmlformats.org/officeDocument/2006/relationships" xmlns:p="http://schemas.openxmlformats.org/presentationml/2006/main">
  <p:tag name="TIMING" val="|21.8|19.8"/>
</p:tagLst>
</file>

<file path=ppt/tags/tag4.xml><?xml version="1.0" encoding="utf-8"?>
<p:tagLst xmlns:a="http://schemas.openxmlformats.org/drawingml/2006/main" xmlns:r="http://schemas.openxmlformats.org/officeDocument/2006/relationships" xmlns:p="http://schemas.openxmlformats.org/presentationml/2006/main">
  <p:tag name="TIMING" val="|21.8|19.8"/>
</p:tagLst>
</file>

<file path=ppt/tags/tag5.xml><?xml version="1.0" encoding="utf-8"?>
<p:tagLst xmlns:a="http://schemas.openxmlformats.org/drawingml/2006/main" xmlns:r="http://schemas.openxmlformats.org/officeDocument/2006/relationships" xmlns:p="http://schemas.openxmlformats.org/presentationml/2006/main">
  <p:tag name="TIMING" val="|21.8|19.8"/>
</p:tagLst>
</file>

<file path=ppt/tags/tag6.xml><?xml version="1.0" encoding="utf-8"?>
<p:tagLst xmlns:a="http://schemas.openxmlformats.org/drawingml/2006/main" xmlns:r="http://schemas.openxmlformats.org/officeDocument/2006/relationships" xmlns:p="http://schemas.openxmlformats.org/presentationml/2006/main">
  <p:tag name="TIMING" val="|21.8|19.8"/>
</p:tagLst>
</file>

<file path=ppt/tags/tag7.xml><?xml version="1.0" encoding="utf-8"?>
<p:tagLst xmlns:a="http://schemas.openxmlformats.org/drawingml/2006/main" xmlns:r="http://schemas.openxmlformats.org/officeDocument/2006/relationships" xmlns:p="http://schemas.openxmlformats.org/presentationml/2006/main">
  <p:tag name="TIMING" val="|21.8|19.8"/>
</p:tagLst>
</file>

<file path=ppt/tags/tag8.xml><?xml version="1.0" encoding="utf-8"?>
<p:tagLst xmlns:a="http://schemas.openxmlformats.org/drawingml/2006/main" xmlns:r="http://schemas.openxmlformats.org/officeDocument/2006/relationships" xmlns:p="http://schemas.openxmlformats.org/presentationml/2006/main">
  <p:tag name="TIMING" val="|21.8|19.8"/>
</p:tagLst>
</file>

<file path=ppt/tags/tag9.xml><?xml version="1.0" encoding="utf-8"?>
<p:tagLst xmlns:a="http://schemas.openxmlformats.org/drawingml/2006/main" xmlns:r="http://schemas.openxmlformats.org/officeDocument/2006/relationships" xmlns:p="http://schemas.openxmlformats.org/presentationml/2006/main">
  <p:tag name="TIMING" val="|21.8|19.8"/>
</p:tagLst>
</file>

<file path=ppt/theme/theme1.xml><?xml version="1.0" encoding="utf-8"?>
<a:theme xmlns:a="http://schemas.openxmlformats.org/drawingml/2006/main" name="1_Blue and ribbons template Segoe_TP010286705">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608EE9-BC9B-48A0-9915-52B7EE8658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プレゼンテーションのスライドのサンプル (青いリボンのデザイン)</Template>
  <TotalTime>13685</TotalTime>
  <Words>1362</Words>
  <Application>Microsoft Office PowerPoint</Application>
  <PresentationFormat>画面に合わせる (4:3)</PresentationFormat>
  <Paragraphs>287</Paragraphs>
  <Slides>14</Slides>
  <Notes>13</Notes>
  <HiddenSlides>0</HiddenSlides>
  <MMClips>0</MMClips>
  <ScaleCrop>false</ScaleCrop>
  <HeadingPairs>
    <vt:vector size="6" baseType="variant">
      <vt:variant>
        <vt:lpstr>使用されているフォント</vt:lpstr>
      </vt:variant>
      <vt:variant>
        <vt:i4>10</vt:i4>
      </vt:variant>
      <vt:variant>
        <vt:lpstr>テーマ</vt:lpstr>
      </vt:variant>
      <vt:variant>
        <vt:i4>5</vt:i4>
      </vt:variant>
      <vt:variant>
        <vt:lpstr>スライド タイトル</vt:lpstr>
      </vt:variant>
      <vt:variant>
        <vt:i4>14</vt:i4>
      </vt:variant>
    </vt:vector>
  </HeadingPairs>
  <TitlesOfParts>
    <vt:vector size="29" baseType="lpstr">
      <vt:lpstr>HGP創英角ｺﾞｼｯｸUB</vt:lpstr>
      <vt:lpstr>HGｺﾞｼｯｸM</vt:lpstr>
      <vt:lpstr>ＭＳ 明朝</vt:lpstr>
      <vt:lpstr>メイリオ</vt:lpstr>
      <vt:lpstr>游明朝</vt:lpstr>
      <vt:lpstr>Arial</vt:lpstr>
      <vt:lpstr>Calibri</vt:lpstr>
      <vt:lpstr>Courier New</vt:lpstr>
      <vt:lpstr>Times New Roman</vt:lpstr>
      <vt:lpstr>Wingdings</vt:lpstr>
      <vt:lpstr>1_Blue and ribbons template Segoe_TP010286705</vt:lpstr>
      <vt:lpstr>White with Courier font for code slides</vt:lpstr>
      <vt:lpstr>Default Design</vt:lpstr>
      <vt:lpstr>標準デザイン</vt:lpstr>
      <vt:lpstr>1_標準デザイン</vt:lpstr>
      <vt:lpstr>都市部高齢者の中枢性感作に対する 　　　主観的 QOL および社会的孤立の影響</vt:lpstr>
      <vt:lpstr>第63回日本心身医学会学術総会 ＣＯ Ｉ 開示 　 筆頭発表者名：　橋本　和明</vt:lpstr>
      <vt:lpstr>はじめに </vt:lpstr>
      <vt:lpstr>はじめに </vt:lpstr>
      <vt:lpstr>方法 </vt:lpstr>
      <vt:lpstr>方法 </vt:lpstr>
      <vt:lpstr>方法 </vt:lpstr>
      <vt:lpstr>結果 </vt:lpstr>
      <vt:lpstr>結果 </vt:lpstr>
      <vt:lpstr>結果 </vt:lpstr>
      <vt:lpstr>文献的考察 </vt:lpstr>
      <vt:lpstr>考察 </vt:lpstr>
      <vt:lpstr>結語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dc:title>
  <dc:creator>橋本和明</dc:creator>
  <cp:lastModifiedBy>橋本 和明</cp:lastModifiedBy>
  <cp:revision>512</cp:revision>
  <cp:lastPrinted>2018-12-04T06:12:16Z</cp:lastPrinted>
  <dcterms:created xsi:type="dcterms:W3CDTF">2015-11-03T04:23:23Z</dcterms:created>
  <dcterms:modified xsi:type="dcterms:W3CDTF">2022-06-19T12:41:37Z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ies>
</file>